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4"/>
  </p:notesMasterIdLst>
  <p:sldIdLst>
    <p:sldId id="257" r:id="rId2"/>
    <p:sldId id="260" r:id="rId3"/>
    <p:sldId id="313" r:id="rId4"/>
    <p:sldId id="312" r:id="rId5"/>
    <p:sldId id="261" r:id="rId6"/>
    <p:sldId id="314" r:id="rId7"/>
    <p:sldId id="316" r:id="rId8"/>
    <p:sldId id="317" r:id="rId9"/>
    <p:sldId id="324" r:id="rId10"/>
    <p:sldId id="318" r:id="rId11"/>
    <p:sldId id="323" r:id="rId12"/>
    <p:sldId id="319" r:id="rId13"/>
    <p:sldId id="322" r:id="rId14"/>
    <p:sldId id="320" r:id="rId15"/>
    <p:sldId id="321" r:id="rId16"/>
    <p:sldId id="315" r:id="rId17"/>
    <p:sldId id="325" r:id="rId18"/>
    <p:sldId id="326" r:id="rId19"/>
    <p:sldId id="327" r:id="rId20"/>
    <p:sldId id="328" r:id="rId21"/>
    <p:sldId id="329" r:id="rId22"/>
    <p:sldId id="269" r:id="rId23"/>
  </p:sldIdLst>
  <p:sldSz cx="9144000" cy="5143500" type="screen16x9"/>
  <p:notesSz cx="6858000" cy="9144000"/>
  <p:embeddedFontLst>
    <p:embeddedFont>
      <p:font typeface="#9Slide03 Saira SemiCondensed B" panose="00000806000000000000" pitchFamily="2" charset="0"/>
      <p:bold r:id="rId25"/>
    </p:embeddedFont>
    <p:embeddedFont>
      <p:font typeface="#9Slide03 SFU Futura_07" panose="00000900000000000000" pitchFamily="2" charset="0"/>
      <p:bold r:id="rId26"/>
    </p:embeddedFont>
    <p:embeddedFont>
      <p:font typeface="#9Slide03 SFU Helvetica NarrowB" panose="00000400000000000000" pitchFamily="2" charset="0"/>
      <p:regular r:id="rId27"/>
    </p:embeddedFont>
    <p:embeddedFont>
      <p:font typeface="#9Slide07 IcielBC Cubano Normal" panose="00000500000000000000" pitchFamily="2" charset="0"/>
      <p:regular r:id="rId28"/>
    </p:embeddedFont>
    <p:embeddedFont>
      <p:font typeface="#9Slide07 IcielStormtrooper" panose="020B0500000000000000" pitchFamily="34" charset="0"/>
      <p:regular r:id="rId29"/>
    </p:embeddedFont>
    <p:embeddedFont>
      <p:font typeface="#9Slide07 SVNZero" panose="02040603050506020204" pitchFamily="18" charset="0"/>
      <p:regular r:id="rId30"/>
    </p:embeddedFont>
    <p:embeddedFont>
      <p:font typeface="Catamaran" panose="020B0604020202020204" charset="0"/>
      <p:regular r:id="rId31"/>
      <p:bold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Wendy On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7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7DDBEE-F3F6-42C0-B4D8-297DA656137D}">
  <a:tblStyle styleId="{D77DDBEE-F3F6-42C0-B4D8-297DA65613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606853-7671-496A-8E4F-DF71F8EC918B}" styleName="Kiểu Tối 1 - Màu chủ đề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82" autoAdjust="0"/>
  </p:normalViewPr>
  <p:slideViewPr>
    <p:cSldViewPr snapToGrid="0">
      <p:cViewPr varScale="1">
        <p:scale>
          <a:sx n="89" d="100"/>
          <a:sy n="89" d="100"/>
        </p:scale>
        <p:origin x="12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B1C06-4790-4766-92F8-0BF6AD27E2B6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1404FA78-20EF-4DE9-8AC3-A0A18098ED70}">
      <dgm:prSet phldrT="[Văn bản]" custT="1"/>
      <dgm:spPr/>
      <dgm:t>
        <a:bodyPr/>
        <a:lstStyle/>
        <a:p>
          <a:r>
            <a:rPr lang="en-US" sz="2400" b="1">
              <a:latin typeface="#9Slide03 SFU Helvetica NarrowB" panose="00000400000000000000" pitchFamily="2" charset="0"/>
            </a:rPr>
            <a:t>VỊ TRÍ ĐỊA LÍ</a:t>
          </a:r>
        </a:p>
      </dgm:t>
    </dgm:pt>
    <dgm:pt modelId="{BBC7EE9E-9AD3-4540-9D8B-694E1FDDB5EA}" type="parTrans" cxnId="{7EECFAD8-F460-45D4-8DC9-4659D4B20BF3}">
      <dgm:prSet/>
      <dgm:spPr/>
      <dgm:t>
        <a:bodyPr/>
        <a:lstStyle/>
        <a:p>
          <a:endParaRPr lang="en-US" sz="1800" b="1">
            <a:latin typeface="#9Slide03 SFU Helvetica NarrowB" panose="00000400000000000000" pitchFamily="2" charset="0"/>
          </a:endParaRPr>
        </a:p>
      </dgm:t>
    </dgm:pt>
    <dgm:pt modelId="{7B3DBF0D-D3FC-4467-B147-70F4323D38C1}" type="sibTrans" cxnId="{7EECFAD8-F460-45D4-8DC9-4659D4B20BF3}">
      <dgm:prSet/>
      <dgm:spPr/>
      <dgm:t>
        <a:bodyPr/>
        <a:lstStyle/>
        <a:p>
          <a:endParaRPr lang="en-US" sz="1800" b="1">
            <a:latin typeface="#9Slide03 SFU Helvetica NarrowB" panose="00000400000000000000" pitchFamily="2" charset="0"/>
          </a:endParaRPr>
        </a:p>
      </dgm:t>
    </dgm:pt>
    <dgm:pt modelId="{183F1653-AA9E-4E81-B005-7B51459DA5C3}">
      <dgm:prSet phldrT="[Văn bản]" custT="1"/>
      <dgm:spPr/>
      <dgm:t>
        <a:bodyPr/>
        <a:lstStyle/>
        <a:p>
          <a:r>
            <a:rPr lang="en-US" sz="2400" b="1">
              <a:latin typeface="#9Slide03 SFU Helvetica NarrowB" panose="00000400000000000000" pitchFamily="2" charset="0"/>
            </a:rPr>
            <a:t>ĐIỀU KIỆN TỰ NHIÊN VÀ TNTN</a:t>
          </a:r>
        </a:p>
      </dgm:t>
    </dgm:pt>
    <dgm:pt modelId="{0EC20951-94B5-412E-A11C-999D44584756}" type="parTrans" cxnId="{AB486DE2-7BAE-4B9F-884E-DACACD49A7C5}">
      <dgm:prSet/>
      <dgm:spPr/>
      <dgm:t>
        <a:bodyPr/>
        <a:lstStyle/>
        <a:p>
          <a:endParaRPr lang="en-US" sz="1800" b="1">
            <a:latin typeface="#9Slide03 SFU Helvetica NarrowB" panose="00000400000000000000" pitchFamily="2" charset="0"/>
          </a:endParaRPr>
        </a:p>
      </dgm:t>
    </dgm:pt>
    <dgm:pt modelId="{A3910E42-66F0-43EC-B693-661C6F5CF8A7}" type="sibTrans" cxnId="{AB486DE2-7BAE-4B9F-884E-DACACD49A7C5}">
      <dgm:prSet/>
      <dgm:spPr/>
      <dgm:t>
        <a:bodyPr/>
        <a:lstStyle/>
        <a:p>
          <a:endParaRPr lang="en-US" sz="1800" b="1">
            <a:latin typeface="#9Slide03 SFU Helvetica NarrowB" panose="00000400000000000000" pitchFamily="2" charset="0"/>
          </a:endParaRPr>
        </a:p>
      </dgm:t>
    </dgm:pt>
    <dgm:pt modelId="{24A31299-DD26-450C-B0A1-08FAD84A5B7F}">
      <dgm:prSet phldrT="[Văn bản]" custT="1"/>
      <dgm:spPr/>
      <dgm:t>
        <a:bodyPr/>
        <a:lstStyle/>
        <a:p>
          <a:r>
            <a:rPr lang="en-US" sz="2400" b="1">
              <a:latin typeface="#9Slide03 SFU Helvetica NarrowB" panose="00000400000000000000" pitchFamily="2" charset="0"/>
            </a:rPr>
            <a:t>DÂN CƯ VÀ XÃ HỘI</a:t>
          </a:r>
        </a:p>
      </dgm:t>
    </dgm:pt>
    <dgm:pt modelId="{F22C5274-0CAF-415E-9374-F88B3C964400}" type="parTrans" cxnId="{53C105CF-E8D5-4FCF-9028-27D300B686EE}">
      <dgm:prSet/>
      <dgm:spPr/>
      <dgm:t>
        <a:bodyPr/>
        <a:lstStyle/>
        <a:p>
          <a:endParaRPr lang="en-US" sz="1800" b="1">
            <a:latin typeface="#9Slide03 SFU Helvetica NarrowB" panose="00000400000000000000" pitchFamily="2" charset="0"/>
          </a:endParaRPr>
        </a:p>
      </dgm:t>
    </dgm:pt>
    <dgm:pt modelId="{A09664A6-D703-49DA-BB4B-6FAECA466714}" type="sibTrans" cxnId="{53C105CF-E8D5-4FCF-9028-27D300B686EE}">
      <dgm:prSet/>
      <dgm:spPr/>
      <dgm:t>
        <a:bodyPr/>
        <a:lstStyle/>
        <a:p>
          <a:endParaRPr lang="en-US" sz="1800" b="1">
            <a:latin typeface="#9Slide03 SFU Helvetica NarrowB" panose="00000400000000000000" pitchFamily="2" charset="0"/>
          </a:endParaRPr>
        </a:p>
      </dgm:t>
    </dgm:pt>
    <dgm:pt modelId="{257C9140-6E69-4DBD-9876-7611F158EC10}" type="pres">
      <dgm:prSet presAssocID="{9A6B1C06-4790-4766-92F8-0BF6AD27E2B6}" presName="linearFlow" presStyleCnt="0">
        <dgm:presLayoutVars>
          <dgm:dir/>
          <dgm:resizeHandles val="exact"/>
        </dgm:presLayoutVars>
      </dgm:prSet>
      <dgm:spPr/>
    </dgm:pt>
    <dgm:pt modelId="{60F35840-DB8E-4C5A-A937-56425B678E12}" type="pres">
      <dgm:prSet presAssocID="{1404FA78-20EF-4DE9-8AC3-A0A18098ED70}" presName="composite" presStyleCnt="0"/>
      <dgm:spPr/>
    </dgm:pt>
    <dgm:pt modelId="{1BD9C45B-DF3D-4711-8FB6-64A6C8FFF272}" type="pres">
      <dgm:prSet presAssocID="{1404FA78-20EF-4DE9-8AC3-A0A18098ED70}" presName="imgShp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932E5854-F2F4-446D-B782-CD091504B384}" type="pres">
      <dgm:prSet presAssocID="{1404FA78-20EF-4DE9-8AC3-A0A18098ED70}" presName="txShp" presStyleLbl="node1" presStyleIdx="0" presStyleCnt="3">
        <dgm:presLayoutVars>
          <dgm:bulletEnabled val="1"/>
        </dgm:presLayoutVars>
      </dgm:prSet>
      <dgm:spPr/>
    </dgm:pt>
    <dgm:pt modelId="{51290CA4-4F28-4A1B-868D-66925F214A0E}" type="pres">
      <dgm:prSet presAssocID="{7B3DBF0D-D3FC-4467-B147-70F4323D38C1}" presName="spacing" presStyleCnt="0"/>
      <dgm:spPr/>
    </dgm:pt>
    <dgm:pt modelId="{4EBAB055-3D04-4CD6-85F2-3E551705EB4E}" type="pres">
      <dgm:prSet presAssocID="{183F1653-AA9E-4E81-B005-7B51459DA5C3}" presName="composite" presStyleCnt="0"/>
      <dgm:spPr/>
    </dgm:pt>
    <dgm:pt modelId="{59B8F3DF-A146-410A-82F5-B62626298315}" type="pres">
      <dgm:prSet presAssocID="{183F1653-AA9E-4E81-B005-7B51459DA5C3}" presName="imgShp" presStyleLbl="fgImgPlace1" presStyleIdx="1" presStyleCnt="3"/>
      <dgm:spPr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0257A576-DDB0-4490-A8B9-FB24C3AF0037}" type="pres">
      <dgm:prSet presAssocID="{183F1653-AA9E-4E81-B005-7B51459DA5C3}" presName="txShp" presStyleLbl="node1" presStyleIdx="1" presStyleCnt="3">
        <dgm:presLayoutVars>
          <dgm:bulletEnabled val="1"/>
        </dgm:presLayoutVars>
      </dgm:prSet>
      <dgm:spPr/>
    </dgm:pt>
    <dgm:pt modelId="{3D57E355-82DE-4008-AF29-D126BD33F9FE}" type="pres">
      <dgm:prSet presAssocID="{A3910E42-66F0-43EC-B693-661C6F5CF8A7}" presName="spacing" presStyleCnt="0"/>
      <dgm:spPr/>
    </dgm:pt>
    <dgm:pt modelId="{6E945BB4-23C5-4413-AA7C-5CA3E1D08B33}" type="pres">
      <dgm:prSet presAssocID="{24A31299-DD26-450C-B0A1-08FAD84A5B7F}" presName="composite" presStyleCnt="0"/>
      <dgm:spPr/>
    </dgm:pt>
    <dgm:pt modelId="{AFDA78A8-063D-42B0-8EA1-21971080139D}" type="pres">
      <dgm:prSet presAssocID="{24A31299-DD26-450C-B0A1-08FAD84A5B7F}" presName="imgShp" presStyleLbl="fgImgPlace1" presStyleIdx="2" presStyleCnt="3"/>
      <dgm:spPr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C638A1F6-A9A9-4C95-BC7B-C30F064DD1D3}" type="pres">
      <dgm:prSet presAssocID="{24A31299-DD26-450C-B0A1-08FAD84A5B7F}" presName="txShp" presStyleLbl="node1" presStyleIdx="2" presStyleCnt="3">
        <dgm:presLayoutVars>
          <dgm:bulletEnabled val="1"/>
        </dgm:presLayoutVars>
      </dgm:prSet>
      <dgm:spPr/>
    </dgm:pt>
  </dgm:ptLst>
  <dgm:cxnLst>
    <dgm:cxn modelId="{8034E675-F57C-491B-BECA-C72E2A27BE2B}" type="presOf" srcId="{1404FA78-20EF-4DE9-8AC3-A0A18098ED70}" destId="{932E5854-F2F4-446D-B782-CD091504B384}" srcOrd="0" destOrd="0" presId="urn:microsoft.com/office/officeart/2005/8/layout/vList3"/>
    <dgm:cxn modelId="{DF65078E-4539-46CE-8422-3A7163EA49A3}" type="presOf" srcId="{9A6B1C06-4790-4766-92F8-0BF6AD27E2B6}" destId="{257C9140-6E69-4DBD-9876-7611F158EC10}" srcOrd="0" destOrd="0" presId="urn:microsoft.com/office/officeart/2005/8/layout/vList3"/>
    <dgm:cxn modelId="{15BB9DB7-94F5-4A19-AF4B-174BABBAF418}" type="presOf" srcId="{24A31299-DD26-450C-B0A1-08FAD84A5B7F}" destId="{C638A1F6-A9A9-4C95-BC7B-C30F064DD1D3}" srcOrd="0" destOrd="0" presId="urn:microsoft.com/office/officeart/2005/8/layout/vList3"/>
    <dgm:cxn modelId="{53C105CF-E8D5-4FCF-9028-27D300B686EE}" srcId="{9A6B1C06-4790-4766-92F8-0BF6AD27E2B6}" destId="{24A31299-DD26-450C-B0A1-08FAD84A5B7F}" srcOrd="2" destOrd="0" parTransId="{F22C5274-0CAF-415E-9374-F88B3C964400}" sibTransId="{A09664A6-D703-49DA-BB4B-6FAECA466714}"/>
    <dgm:cxn modelId="{7EECFAD8-F460-45D4-8DC9-4659D4B20BF3}" srcId="{9A6B1C06-4790-4766-92F8-0BF6AD27E2B6}" destId="{1404FA78-20EF-4DE9-8AC3-A0A18098ED70}" srcOrd="0" destOrd="0" parTransId="{BBC7EE9E-9AD3-4540-9D8B-694E1FDDB5EA}" sibTransId="{7B3DBF0D-D3FC-4467-B147-70F4323D38C1}"/>
    <dgm:cxn modelId="{AB486DE2-7BAE-4B9F-884E-DACACD49A7C5}" srcId="{9A6B1C06-4790-4766-92F8-0BF6AD27E2B6}" destId="{183F1653-AA9E-4E81-B005-7B51459DA5C3}" srcOrd="1" destOrd="0" parTransId="{0EC20951-94B5-412E-A11C-999D44584756}" sibTransId="{A3910E42-66F0-43EC-B693-661C6F5CF8A7}"/>
    <dgm:cxn modelId="{004C69EB-4253-4BF1-B1DB-4ED5408C9830}" type="presOf" srcId="{183F1653-AA9E-4E81-B005-7B51459DA5C3}" destId="{0257A576-DDB0-4490-A8B9-FB24C3AF0037}" srcOrd="0" destOrd="0" presId="urn:microsoft.com/office/officeart/2005/8/layout/vList3"/>
    <dgm:cxn modelId="{80C04198-4F8E-4958-BA26-1919B412EAEA}" type="presParOf" srcId="{257C9140-6E69-4DBD-9876-7611F158EC10}" destId="{60F35840-DB8E-4C5A-A937-56425B678E12}" srcOrd="0" destOrd="0" presId="urn:microsoft.com/office/officeart/2005/8/layout/vList3"/>
    <dgm:cxn modelId="{80599598-8880-48D0-A3D6-B0C723DF08B7}" type="presParOf" srcId="{60F35840-DB8E-4C5A-A937-56425B678E12}" destId="{1BD9C45B-DF3D-4711-8FB6-64A6C8FFF272}" srcOrd="0" destOrd="0" presId="urn:microsoft.com/office/officeart/2005/8/layout/vList3"/>
    <dgm:cxn modelId="{13E965C3-A730-45E2-B909-1E600E752A1D}" type="presParOf" srcId="{60F35840-DB8E-4C5A-A937-56425B678E12}" destId="{932E5854-F2F4-446D-B782-CD091504B384}" srcOrd="1" destOrd="0" presId="urn:microsoft.com/office/officeart/2005/8/layout/vList3"/>
    <dgm:cxn modelId="{10A0CF46-19EF-4045-8360-56AE300E5A62}" type="presParOf" srcId="{257C9140-6E69-4DBD-9876-7611F158EC10}" destId="{51290CA4-4F28-4A1B-868D-66925F214A0E}" srcOrd="1" destOrd="0" presId="urn:microsoft.com/office/officeart/2005/8/layout/vList3"/>
    <dgm:cxn modelId="{94BD426C-B9BF-4EEF-A368-E47CFCEDD534}" type="presParOf" srcId="{257C9140-6E69-4DBD-9876-7611F158EC10}" destId="{4EBAB055-3D04-4CD6-85F2-3E551705EB4E}" srcOrd="2" destOrd="0" presId="urn:microsoft.com/office/officeart/2005/8/layout/vList3"/>
    <dgm:cxn modelId="{B588B509-4615-438D-A6F7-CABAA77BC199}" type="presParOf" srcId="{4EBAB055-3D04-4CD6-85F2-3E551705EB4E}" destId="{59B8F3DF-A146-410A-82F5-B62626298315}" srcOrd="0" destOrd="0" presId="urn:microsoft.com/office/officeart/2005/8/layout/vList3"/>
    <dgm:cxn modelId="{5F370ED9-973C-4F10-9948-1C78CB59A059}" type="presParOf" srcId="{4EBAB055-3D04-4CD6-85F2-3E551705EB4E}" destId="{0257A576-DDB0-4490-A8B9-FB24C3AF0037}" srcOrd="1" destOrd="0" presId="urn:microsoft.com/office/officeart/2005/8/layout/vList3"/>
    <dgm:cxn modelId="{CBF7E4EB-72B3-44C0-8D4F-73057C4D223C}" type="presParOf" srcId="{257C9140-6E69-4DBD-9876-7611F158EC10}" destId="{3D57E355-82DE-4008-AF29-D126BD33F9FE}" srcOrd="3" destOrd="0" presId="urn:microsoft.com/office/officeart/2005/8/layout/vList3"/>
    <dgm:cxn modelId="{82584B11-A88F-466C-8FEB-B44D5AD47B68}" type="presParOf" srcId="{257C9140-6E69-4DBD-9876-7611F158EC10}" destId="{6E945BB4-23C5-4413-AA7C-5CA3E1D08B33}" srcOrd="4" destOrd="0" presId="urn:microsoft.com/office/officeart/2005/8/layout/vList3"/>
    <dgm:cxn modelId="{7A538132-CCB4-4612-ABEE-A01B76D26353}" type="presParOf" srcId="{6E945BB4-23C5-4413-AA7C-5CA3E1D08B33}" destId="{AFDA78A8-063D-42B0-8EA1-21971080139D}" srcOrd="0" destOrd="0" presId="urn:microsoft.com/office/officeart/2005/8/layout/vList3"/>
    <dgm:cxn modelId="{7CE8768C-2907-402A-8E1B-0650F2E9DF91}" type="presParOf" srcId="{6E945BB4-23C5-4413-AA7C-5CA3E1D08B33}" destId="{C638A1F6-A9A9-4C95-BC7B-C30F064DD1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E5854-F2F4-446D-B782-CD091504B384}">
      <dsp:nvSpPr>
        <dsp:cNvPr id="0" name=""/>
        <dsp:cNvSpPr/>
      </dsp:nvSpPr>
      <dsp:spPr>
        <a:xfrm rot="10800000">
          <a:off x="1516578" y="296"/>
          <a:ext cx="5331523" cy="6947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34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#9Slide03 SFU Helvetica NarrowB" panose="00000400000000000000" pitchFamily="2" charset="0"/>
            </a:rPr>
            <a:t>VỊ TRÍ ĐỊA LÍ</a:t>
          </a:r>
        </a:p>
      </dsp:txBody>
      <dsp:txXfrm rot="10800000">
        <a:off x="1690253" y="296"/>
        <a:ext cx="5157848" cy="694701"/>
      </dsp:txXfrm>
    </dsp:sp>
    <dsp:sp modelId="{1BD9C45B-DF3D-4711-8FB6-64A6C8FFF272}">
      <dsp:nvSpPr>
        <dsp:cNvPr id="0" name=""/>
        <dsp:cNvSpPr/>
      </dsp:nvSpPr>
      <dsp:spPr>
        <a:xfrm>
          <a:off x="1169227" y="296"/>
          <a:ext cx="694701" cy="69470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7A576-DDB0-4490-A8B9-FB24C3AF0037}">
      <dsp:nvSpPr>
        <dsp:cNvPr id="0" name=""/>
        <dsp:cNvSpPr/>
      </dsp:nvSpPr>
      <dsp:spPr>
        <a:xfrm rot="10800000">
          <a:off x="1516578" y="868674"/>
          <a:ext cx="5331523" cy="694701"/>
        </a:xfrm>
        <a:prstGeom prst="homePlate">
          <a:avLst/>
        </a:prstGeom>
        <a:solidFill>
          <a:schemeClr val="accent5">
            <a:hueOff val="-204403"/>
            <a:satOff val="-10517"/>
            <a:lumOff val="-102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34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#9Slide03 SFU Helvetica NarrowB" panose="00000400000000000000" pitchFamily="2" charset="0"/>
            </a:rPr>
            <a:t>ĐIỀU KIỆN TỰ NHIÊN VÀ TNTN</a:t>
          </a:r>
        </a:p>
      </dsp:txBody>
      <dsp:txXfrm rot="10800000">
        <a:off x="1690253" y="868674"/>
        <a:ext cx="5157848" cy="694701"/>
      </dsp:txXfrm>
    </dsp:sp>
    <dsp:sp modelId="{59B8F3DF-A146-410A-82F5-B62626298315}">
      <dsp:nvSpPr>
        <dsp:cNvPr id="0" name=""/>
        <dsp:cNvSpPr/>
      </dsp:nvSpPr>
      <dsp:spPr>
        <a:xfrm>
          <a:off x="1169227" y="868674"/>
          <a:ext cx="694701" cy="694701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8A1F6-A9A9-4C95-BC7B-C30F064DD1D3}">
      <dsp:nvSpPr>
        <dsp:cNvPr id="0" name=""/>
        <dsp:cNvSpPr/>
      </dsp:nvSpPr>
      <dsp:spPr>
        <a:xfrm rot="10800000">
          <a:off x="1516578" y="1737051"/>
          <a:ext cx="5331523" cy="694701"/>
        </a:xfrm>
        <a:prstGeom prst="homePlate">
          <a:avLst/>
        </a:prstGeom>
        <a:solidFill>
          <a:schemeClr val="accent5">
            <a:hueOff val="-408807"/>
            <a:satOff val="-21034"/>
            <a:lumOff val="-205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34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#9Slide03 SFU Helvetica NarrowB" panose="00000400000000000000" pitchFamily="2" charset="0"/>
            </a:rPr>
            <a:t>DÂN CƯ VÀ XÃ HỘI</a:t>
          </a:r>
        </a:p>
      </dsp:txBody>
      <dsp:txXfrm rot="10800000">
        <a:off x="1690253" y="1737051"/>
        <a:ext cx="5157848" cy="694701"/>
      </dsp:txXfrm>
    </dsp:sp>
    <dsp:sp modelId="{AFDA78A8-063D-42B0-8EA1-21971080139D}">
      <dsp:nvSpPr>
        <dsp:cNvPr id="0" name=""/>
        <dsp:cNvSpPr/>
      </dsp:nvSpPr>
      <dsp:spPr>
        <a:xfrm>
          <a:off x="1169227" y="1737051"/>
          <a:ext cx="694701" cy="694701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743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2" name="Google Shape;5762;g22ce8a4d2b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3" name="Google Shape;5763;g22ce8a4d2b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8435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8" name="Google Shape;5818;g22ce8a4d2b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9" name="Google Shape;5819;g22ce8a4d2b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11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5" name="Google Shape;5955;g22d3eb81ae6_0_38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6" name="Google Shape;5956;g22d3eb81ae6_0_38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1" name="Google Shape;6411;g22d3eb81ae6_1_1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2" name="Google Shape;6412;g22d3eb81ae6_1_1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7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"/>
          <p:cNvSpPr txBox="1">
            <a:spLocks noGrp="1"/>
          </p:cNvSpPr>
          <p:nvPr>
            <p:ph type="title"/>
          </p:nvPr>
        </p:nvSpPr>
        <p:spPr>
          <a:xfrm>
            <a:off x="3732075" y="2369300"/>
            <a:ext cx="469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 idx="2" hasCustomPrompt="1"/>
          </p:nvPr>
        </p:nvSpPr>
        <p:spPr>
          <a:xfrm>
            <a:off x="7152400" y="1273725"/>
            <a:ext cx="1278600" cy="931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r>
              <a:t>xx%</a:t>
            </a:r>
          </a:p>
        </p:txBody>
      </p:sp>
      <p:sp>
        <p:nvSpPr>
          <p:cNvPr id="201" name="Google Shape;201;p3"/>
          <p:cNvSpPr txBox="1">
            <a:spLocks noGrp="1"/>
          </p:cNvSpPr>
          <p:nvPr>
            <p:ph type="subTitle" idx="1"/>
          </p:nvPr>
        </p:nvSpPr>
        <p:spPr>
          <a:xfrm>
            <a:off x="4572000" y="3445575"/>
            <a:ext cx="3858900" cy="424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02" name="Google Shape;202;p3"/>
          <p:cNvGrpSpPr/>
          <p:nvPr/>
        </p:nvGrpSpPr>
        <p:grpSpPr>
          <a:xfrm>
            <a:off x="-37587" y="-800"/>
            <a:ext cx="9219175" cy="416400"/>
            <a:chOff x="-37587" y="-800"/>
            <a:chExt cx="9219175" cy="416400"/>
          </a:xfrm>
        </p:grpSpPr>
        <p:sp>
          <p:nvSpPr>
            <p:cNvPr id="203" name="Google Shape;203;p3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04;p3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205" name="Google Shape;205;p3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1" name="Google Shape;291;p3"/>
          <p:cNvGrpSpPr/>
          <p:nvPr/>
        </p:nvGrpSpPr>
        <p:grpSpPr>
          <a:xfrm rot="10800000" flipH="1">
            <a:off x="-37587" y="4727100"/>
            <a:ext cx="9219175" cy="416400"/>
            <a:chOff x="-37587" y="-800"/>
            <a:chExt cx="9219175" cy="416400"/>
          </a:xfrm>
        </p:grpSpPr>
        <p:sp>
          <p:nvSpPr>
            <p:cNvPr id="292" name="Google Shape;292;p3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3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294" name="Google Shape;294;p3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0" name="Google Shape;380;p3"/>
          <p:cNvSpPr/>
          <p:nvPr/>
        </p:nvSpPr>
        <p:spPr>
          <a:xfrm rot="10800000" flipH="1">
            <a:off x="8740551" y="2286125"/>
            <a:ext cx="661339" cy="830281"/>
          </a:xfrm>
          <a:custGeom>
            <a:avLst/>
            <a:gdLst/>
            <a:ahLst/>
            <a:cxnLst/>
            <a:rect l="l" t="t" r="r" b="b"/>
            <a:pathLst>
              <a:path w="14300" h="17953" extrusionOk="0">
                <a:moveTo>
                  <a:pt x="4201" y="0"/>
                </a:moveTo>
                <a:cubicBezTo>
                  <a:pt x="4169" y="0"/>
                  <a:pt x="4137" y="30"/>
                  <a:pt x="4154" y="68"/>
                </a:cubicBezTo>
                <a:cubicBezTo>
                  <a:pt x="4318" y="391"/>
                  <a:pt x="4426" y="758"/>
                  <a:pt x="4540" y="1100"/>
                </a:cubicBezTo>
                <a:cubicBezTo>
                  <a:pt x="4540" y="1119"/>
                  <a:pt x="4546" y="1131"/>
                  <a:pt x="4553" y="1144"/>
                </a:cubicBezTo>
                <a:cubicBezTo>
                  <a:pt x="4666" y="1498"/>
                  <a:pt x="4755" y="1859"/>
                  <a:pt x="4825" y="2226"/>
                </a:cubicBezTo>
                <a:cubicBezTo>
                  <a:pt x="4901" y="2599"/>
                  <a:pt x="4938" y="2972"/>
                  <a:pt x="4983" y="3352"/>
                </a:cubicBezTo>
                <a:cubicBezTo>
                  <a:pt x="5014" y="3624"/>
                  <a:pt x="5046" y="3896"/>
                  <a:pt x="5052" y="4168"/>
                </a:cubicBezTo>
                <a:cubicBezTo>
                  <a:pt x="4938" y="4048"/>
                  <a:pt x="4825" y="3921"/>
                  <a:pt x="4711" y="3807"/>
                </a:cubicBezTo>
                <a:cubicBezTo>
                  <a:pt x="4711" y="3807"/>
                  <a:pt x="4711" y="3807"/>
                  <a:pt x="4711" y="3801"/>
                </a:cubicBezTo>
                <a:cubicBezTo>
                  <a:pt x="4793" y="3497"/>
                  <a:pt x="4749" y="3124"/>
                  <a:pt x="4692" y="2820"/>
                </a:cubicBezTo>
                <a:cubicBezTo>
                  <a:pt x="4628" y="2485"/>
                  <a:pt x="4540" y="2156"/>
                  <a:pt x="4426" y="1833"/>
                </a:cubicBezTo>
                <a:cubicBezTo>
                  <a:pt x="4331" y="1555"/>
                  <a:pt x="4205" y="1289"/>
                  <a:pt x="4053" y="1036"/>
                </a:cubicBezTo>
                <a:cubicBezTo>
                  <a:pt x="4027" y="998"/>
                  <a:pt x="3996" y="954"/>
                  <a:pt x="3970" y="910"/>
                </a:cubicBezTo>
                <a:cubicBezTo>
                  <a:pt x="3787" y="631"/>
                  <a:pt x="3572" y="378"/>
                  <a:pt x="3369" y="119"/>
                </a:cubicBezTo>
                <a:cubicBezTo>
                  <a:pt x="3360" y="108"/>
                  <a:pt x="3349" y="103"/>
                  <a:pt x="3338" y="103"/>
                </a:cubicBezTo>
                <a:cubicBezTo>
                  <a:pt x="3308" y="103"/>
                  <a:pt x="3281" y="143"/>
                  <a:pt x="3300" y="176"/>
                </a:cubicBezTo>
                <a:cubicBezTo>
                  <a:pt x="3477" y="435"/>
                  <a:pt x="3597" y="726"/>
                  <a:pt x="3711" y="1011"/>
                </a:cubicBezTo>
                <a:cubicBezTo>
                  <a:pt x="3717" y="1036"/>
                  <a:pt x="3724" y="1055"/>
                  <a:pt x="3736" y="1074"/>
                </a:cubicBezTo>
                <a:cubicBezTo>
                  <a:pt x="3850" y="1372"/>
                  <a:pt x="3964" y="1675"/>
                  <a:pt x="4065" y="1979"/>
                </a:cubicBezTo>
                <a:cubicBezTo>
                  <a:pt x="4167" y="2289"/>
                  <a:pt x="4255" y="2599"/>
                  <a:pt x="4312" y="2915"/>
                </a:cubicBezTo>
                <a:cubicBezTo>
                  <a:pt x="4344" y="3105"/>
                  <a:pt x="4375" y="3314"/>
                  <a:pt x="4420" y="3510"/>
                </a:cubicBezTo>
                <a:cubicBezTo>
                  <a:pt x="4268" y="3358"/>
                  <a:pt x="4110" y="3206"/>
                  <a:pt x="3945" y="3061"/>
                </a:cubicBezTo>
                <a:cubicBezTo>
                  <a:pt x="3876" y="2991"/>
                  <a:pt x="3806" y="2928"/>
                  <a:pt x="3730" y="2858"/>
                </a:cubicBezTo>
                <a:cubicBezTo>
                  <a:pt x="3717" y="2643"/>
                  <a:pt x="3717" y="2428"/>
                  <a:pt x="3673" y="2219"/>
                </a:cubicBezTo>
                <a:cubicBezTo>
                  <a:pt x="3629" y="1973"/>
                  <a:pt x="3547" y="1732"/>
                  <a:pt x="3445" y="1504"/>
                </a:cubicBezTo>
                <a:cubicBezTo>
                  <a:pt x="3376" y="1334"/>
                  <a:pt x="3294" y="1157"/>
                  <a:pt x="3199" y="998"/>
                </a:cubicBezTo>
                <a:cubicBezTo>
                  <a:pt x="3167" y="935"/>
                  <a:pt x="3129" y="878"/>
                  <a:pt x="3085" y="821"/>
                </a:cubicBezTo>
                <a:cubicBezTo>
                  <a:pt x="3009" y="707"/>
                  <a:pt x="2920" y="612"/>
                  <a:pt x="2832" y="518"/>
                </a:cubicBezTo>
                <a:cubicBezTo>
                  <a:pt x="2743" y="423"/>
                  <a:pt x="2642" y="353"/>
                  <a:pt x="2553" y="264"/>
                </a:cubicBezTo>
                <a:cubicBezTo>
                  <a:pt x="2546" y="259"/>
                  <a:pt x="2538" y="257"/>
                  <a:pt x="2531" y="257"/>
                </a:cubicBezTo>
                <a:cubicBezTo>
                  <a:pt x="2511" y="257"/>
                  <a:pt x="2495" y="273"/>
                  <a:pt x="2509" y="296"/>
                </a:cubicBezTo>
                <a:cubicBezTo>
                  <a:pt x="2572" y="404"/>
                  <a:pt x="2604" y="536"/>
                  <a:pt x="2661" y="657"/>
                </a:cubicBezTo>
                <a:cubicBezTo>
                  <a:pt x="2711" y="764"/>
                  <a:pt x="2756" y="872"/>
                  <a:pt x="2806" y="979"/>
                </a:cubicBezTo>
                <a:cubicBezTo>
                  <a:pt x="2806" y="986"/>
                  <a:pt x="2813" y="992"/>
                  <a:pt x="2813" y="998"/>
                </a:cubicBezTo>
                <a:cubicBezTo>
                  <a:pt x="2914" y="1213"/>
                  <a:pt x="3028" y="1416"/>
                  <a:pt x="3123" y="1637"/>
                </a:cubicBezTo>
                <a:cubicBezTo>
                  <a:pt x="3218" y="1871"/>
                  <a:pt x="3300" y="2106"/>
                  <a:pt x="3388" y="2340"/>
                </a:cubicBezTo>
                <a:cubicBezTo>
                  <a:pt x="3433" y="2453"/>
                  <a:pt x="3483" y="2561"/>
                  <a:pt x="3521" y="2675"/>
                </a:cubicBezTo>
                <a:cubicBezTo>
                  <a:pt x="3439" y="2599"/>
                  <a:pt x="3350" y="2523"/>
                  <a:pt x="3268" y="2453"/>
                </a:cubicBezTo>
                <a:cubicBezTo>
                  <a:pt x="3142" y="2346"/>
                  <a:pt x="3009" y="2245"/>
                  <a:pt x="2876" y="2143"/>
                </a:cubicBezTo>
                <a:cubicBezTo>
                  <a:pt x="2876" y="2137"/>
                  <a:pt x="2876" y="2137"/>
                  <a:pt x="2876" y="2137"/>
                </a:cubicBezTo>
                <a:cubicBezTo>
                  <a:pt x="2762" y="1758"/>
                  <a:pt x="2642" y="1372"/>
                  <a:pt x="2420" y="1036"/>
                </a:cubicBezTo>
                <a:cubicBezTo>
                  <a:pt x="2414" y="1030"/>
                  <a:pt x="2408" y="1017"/>
                  <a:pt x="2395" y="1005"/>
                </a:cubicBezTo>
                <a:cubicBezTo>
                  <a:pt x="2281" y="834"/>
                  <a:pt x="2148" y="676"/>
                  <a:pt x="1978" y="555"/>
                </a:cubicBezTo>
                <a:cubicBezTo>
                  <a:pt x="1807" y="435"/>
                  <a:pt x="1642" y="290"/>
                  <a:pt x="1465" y="189"/>
                </a:cubicBezTo>
                <a:cubicBezTo>
                  <a:pt x="1454" y="182"/>
                  <a:pt x="1443" y="180"/>
                  <a:pt x="1433" y="180"/>
                </a:cubicBezTo>
                <a:cubicBezTo>
                  <a:pt x="1378" y="180"/>
                  <a:pt x="1340" y="254"/>
                  <a:pt x="1383" y="296"/>
                </a:cubicBezTo>
                <a:cubicBezTo>
                  <a:pt x="1541" y="442"/>
                  <a:pt x="1693" y="574"/>
                  <a:pt x="1807" y="752"/>
                </a:cubicBezTo>
                <a:cubicBezTo>
                  <a:pt x="1870" y="847"/>
                  <a:pt x="1940" y="929"/>
                  <a:pt x="2003" y="1017"/>
                </a:cubicBezTo>
                <a:cubicBezTo>
                  <a:pt x="2060" y="1081"/>
                  <a:pt x="2110" y="1150"/>
                  <a:pt x="2161" y="1213"/>
                </a:cubicBezTo>
                <a:cubicBezTo>
                  <a:pt x="2351" y="1460"/>
                  <a:pt x="2534" y="1707"/>
                  <a:pt x="2667" y="1979"/>
                </a:cubicBezTo>
                <a:cubicBezTo>
                  <a:pt x="2667" y="1985"/>
                  <a:pt x="2667" y="1985"/>
                  <a:pt x="2667" y="1985"/>
                </a:cubicBezTo>
                <a:cubicBezTo>
                  <a:pt x="2636" y="1960"/>
                  <a:pt x="2598" y="1928"/>
                  <a:pt x="2566" y="1903"/>
                </a:cubicBezTo>
                <a:cubicBezTo>
                  <a:pt x="2566" y="1903"/>
                  <a:pt x="2560" y="1897"/>
                  <a:pt x="2553" y="1897"/>
                </a:cubicBezTo>
                <a:cubicBezTo>
                  <a:pt x="2243" y="1644"/>
                  <a:pt x="1927" y="1391"/>
                  <a:pt x="1604" y="1150"/>
                </a:cubicBezTo>
                <a:cubicBezTo>
                  <a:pt x="1592" y="1144"/>
                  <a:pt x="1579" y="1131"/>
                  <a:pt x="1566" y="1125"/>
                </a:cubicBezTo>
                <a:cubicBezTo>
                  <a:pt x="1339" y="954"/>
                  <a:pt x="1111" y="783"/>
                  <a:pt x="864" y="644"/>
                </a:cubicBezTo>
                <a:cubicBezTo>
                  <a:pt x="624" y="505"/>
                  <a:pt x="371" y="391"/>
                  <a:pt x="130" y="245"/>
                </a:cubicBezTo>
                <a:cubicBezTo>
                  <a:pt x="120" y="239"/>
                  <a:pt x="110" y="237"/>
                  <a:pt x="99" y="237"/>
                </a:cubicBezTo>
                <a:cubicBezTo>
                  <a:pt x="46" y="237"/>
                  <a:pt x="0" y="311"/>
                  <a:pt x="48" y="353"/>
                </a:cubicBezTo>
                <a:cubicBezTo>
                  <a:pt x="257" y="543"/>
                  <a:pt x="440" y="758"/>
                  <a:pt x="655" y="941"/>
                </a:cubicBezTo>
                <a:cubicBezTo>
                  <a:pt x="870" y="1125"/>
                  <a:pt x="1098" y="1283"/>
                  <a:pt x="1332" y="1435"/>
                </a:cubicBezTo>
                <a:cubicBezTo>
                  <a:pt x="1402" y="1473"/>
                  <a:pt x="1465" y="1511"/>
                  <a:pt x="1528" y="1555"/>
                </a:cubicBezTo>
                <a:cubicBezTo>
                  <a:pt x="1864" y="1751"/>
                  <a:pt x="2205" y="1928"/>
                  <a:pt x="2560" y="2093"/>
                </a:cubicBezTo>
                <a:cubicBezTo>
                  <a:pt x="2629" y="2156"/>
                  <a:pt x="2693" y="2226"/>
                  <a:pt x="2762" y="2289"/>
                </a:cubicBezTo>
                <a:cubicBezTo>
                  <a:pt x="2629" y="2251"/>
                  <a:pt x="2509" y="2213"/>
                  <a:pt x="2376" y="2175"/>
                </a:cubicBezTo>
                <a:cubicBezTo>
                  <a:pt x="2174" y="2124"/>
                  <a:pt x="1971" y="2061"/>
                  <a:pt x="1775" y="1985"/>
                </a:cubicBezTo>
                <a:cubicBezTo>
                  <a:pt x="1693" y="1960"/>
                  <a:pt x="1617" y="1928"/>
                  <a:pt x="1535" y="1897"/>
                </a:cubicBezTo>
                <a:cubicBezTo>
                  <a:pt x="1415" y="1846"/>
                  <a:pt x="1294" y="1789"/>
                  <a:pt x="1174" y="1739"/>
                </a:cubicBezTo>
                <a:cubicBezTo>
                  <a:pt x="1079" y="1701"/>
                  <a:pt x="991" y="1644"/>
                  <a:pt x="902" y="1599"/>
                </a:cubicBezTo>
                <a:cubicBezTo>
                  <a:pt x="807" y="1542"/>
                  <a:pt x="700" y="1504"/>
                  <a:pt x="611" y="1441"/>
                </a:cubicBezTo>
                <a:cubicBezTo>
                  <a:pt x="605" y="1438"/>
                  <a:pt x="599" y="1437"/>
                  <a:pt x="594" y="1437"/>
                </a:cubicBezTo>
                <a:cubicBezTo>
                  <a:pt x="561" y="1437"/>
                  <a:pt x="534" y="1478"/>
                  <a:pt x="560" y="1504"/>
                </a:cubicBezTo>
                <a:cubicBezTo>
                  <a:pt x="605" y="1549"/>
                  <a:pt x="630" y="1606"/>
                  <a:pt x="674" y="1650"/>
                </a:cubicBezTo>
                <a:cubicBezTo>
                  <a:pt x="712" y="1688"/>
                  <a:pt x="757" y="1726"/>
                  <a:pt x="795" y="1758"/>
                </a:cubicBezTo>
                <a:cubicBezTo>
                  <a:pt x="883" y="1833"/>
                  <a:pt x="972" y="1903"/>
                  <a:pt x="1067" y="1966"/>
                </a:cubicBezTo>
                <a:cubicBezTo>
                  <a:pt x="1212" y="2074"/>
                  <a:pt x="1370" y="2162"/>
                  <a:pt x="1541" y="2232"/>
                </a:cubicBezTo>
                <a:cubicBezTo>
                  <a:pt x="1579" y="2245"/>
                  <a:pt x="1623" y="2264"/>
                  <a:pt x="1661" y="2276"/>
                </a:cubicBezTo>
                <a:cubicBezTo>
                  <a:pt x="1876" y="2352"/>
                  <a:pt x="2104" y="2409"/>
                  <a:pt x="2332" y="2428"/>
                </a:cubicBezTo>
                <a:cubicBezTo>
                  <a:pt x="2381" y="2433"/>
                  <a:pt x="2430" y="2436"/>
                  <a:pt x="2479" y="2436"/>
                </a:cubicBezTo>
                <a:cubicBezTo>
                  <a:pt x="2610" y="2436"/>
                  <a:pt x="2741" y="2419"/>
                  <a:pt x="2870" y="2397"/>
                </a:cubicBezTo>
                <a:cubicBezTo>
                  <a:pt x="3053" y="2574"/>
                  <a:pt x="3230" y="2757"/>
                  <a:pt x="3414" y="2941"/>
                </a:cubicBezTo>
                <a:lnTo>
                  <a:pt x="3407" y="2941"/>
                </a:lnTo>
                <a:cubicBezTo>
                  <a:pt x="3218" y="2903"/>
                  <a:pt x="3028" y="2865"/>
                  <a:pt x="2838" y="2820"/>
                </a:cubicBezTo>
                <a:cubicBezTo>
                  <a:pt x="2585" y="2770"/>
                  <a:pt x="2326" y="2726"/>
                  <a:pt x="2072" y="2662"/>
                </a:cubicBezTo>
                <a:cubicBezTo>
                  <a:pt x="1895" y="2624"/>
                  <a:pt x="1725" y="2574"/>
                  <a:pt x="1547" y="2523"/>
                </a:cubicBezTo>
                <a:cubicBezTo>
                  <a:pt x="1465" y="2498"/>
                  <a:pt x="1383" y="2479"/>
                  <a:pt x="1301" y="2460"/>
                </a:cubicBezTo>
                <a:cubicBezTo>
                  <a:pt x="1041" y="2397"/>
                  <a:pt x="801" y="2270"/>
                  <a:pt x="541" y="2213"/>
                </a:cubicBezTo>
                <a:cubicBezTo>
                  <a:pt x="531" y="2211"/>
                  <a:pt x="522" y="2210"/>
                  <a:pt x="513" y="2210"/>
                </a:cubicBezTo>
                <a:cubicBezTo>
                  <a:pt x="426" y="2210"/>
                  <a:pt x="390" y="2314"/>
                  <a:pt x="459" y="2378"/>
                </a:cubicBezTo>
                <a:cubicBezTo>
                  <a:pt x="668" y="2561"/>
                  <a:pt x="959" y="2662"/>
                  <a:pt x="1206" y="2789"/>
                </a:cubicBezTo>
                <a:cubicBezTo>
                  <a:pt x="1320" y="2839"/>
                  <a:pt x="1434" y="2890"/>
                  <a:pt x="1554" y="2928"/>
                </a:cubicBezTo>
                <a:cubicBezTo>
                  <a:pt x="1699" y="2972"/>
                  <a:pt x="1845" y="3010"/>
                  <a:pt x="1990" y="3042"/>
                </a:cubicBezTo>
                <a:cubicBezTo>
                  <a:pt x="2269" y="3111"/>
                  <a:pt x="2547" y="3162"/>
                  <a:pt x="2832" y="3168"/>
                </a:cubicBezTo>
                <a:cubicBezTo>
                  <a:pt x="3085" y="3168"/>
                  <a:pt x="3338" y="3149"/>
                  <a:pt x="3591" y="3124"/>
                </a:cubicBezTo>
                <a:cubicBezTo>
                  <a:pt x="3692" y="3225"/>
                  <a:pt x="3793" y="3333"/>
                  <a:pt x="3895" y="3434"/>
                </a:cubicBezTo>
                <a:cubicBezTo>
                  <a:pt x="4021" y="3561"/>
                  <a:pt x="4148" y="3687"/>
                  <a:pt x="4268" y="3814"/>
                </a:cubicBezTo>
                <a:cubicBezTo>
                  <a:pt x="4027" y="3782"/>
                  <a:pt x="3781" y="3769"/>
                  <a:pt x="3540" y="3725"/>
                </a:cubicBezTo>
                <a:cubicBezTo>
                  <a:pt x="3205" y="3662"/>
                  <a:pt x="2876" y="3599"/>
                  <a:pt x="2541" y="3542"/>
                </a:cubicBezTo>
                <a:cubicBezTo>
                  <a:pt x="2212" y="3485"/>
                  <a:pt x="1889" y="3428"/>
                  <a:pt x="1560" y="3371"/>
                </a:cubicBezTo>
                <a:lnTo>
                  <a:pt x="1547" y="3371"/>
                </a:lnTo>
                <a:cubicBezTo>
                  <a:pt x="1377" y="3339"/>
                  <a:pt x="1212" y="3314"/>
                  <a:pt x="1041" y="3289"/>
                </a:cubicBezTo>
                <a:cubicBezTo>
                  <a:pt x="864" y="3257"/>
                  <a:pt x="681" y="3238"/>
                  <a:pt x="510" y="3194"/>
                </a:cubicBezTo>
                <a:cubicBezTo>
                  <a:pt x="504" y="3192"/>
                  <a:pt x="499" y="3191"/>
                  <a:pt x="494" y="3191"/>
                </a:cubicBezTo>
                <a:cubicBezTo>
                  <a:pt x="442" y="3191"/>
                  <a:pt x="421" y="3272"/>
                  <a:pt x="478" y="3295"/>
                </a:cubicBezTo>
                <a:cubicBezTo>
                  <a:pt x="649" y="3358"/>
                  <a:pt x="807" y="3447"/>
                  <a:pt x="978" y="3516"/>
                </a:cubicBezTo>
                <a:cubicBezTo>
                  <a:pt x="1136" y="3580"/>
                  <a:pt x="1294" y="3637"/>
                  <a:pt x="1459" y="3693"/>
                </a:cubicBezTo>
                <a:cubicBezTo>
                  <a:pt x="1503" y="3700"/>
                  <a:pt x="1541" y="3712"/>
                  <a:pt x="1579" y="3725"/>
                </a:cubicBezTo>
                <a:cubicBezTo>
                  <a:pt x="1870" y="3814"/>
                  <a:pt x="2167" y="3871"/>
                  <a:pt x="2471" y="3921"/>
                </a:cubicBezTo>
                <a:cubicBezTo>
                  <a:pt x="2642" y="3953"/>
                  <a:pt x="2813" y="3978"/>
                  <a:pt x="2984" y="3991"/>
                </a:cubicBezTo>
                <a:cubicBezTo>
                  <a:pt x="3094" y="4002"/>
                  <a:pt x="3201" y="4005"/>
                  <a:pt x="3308" y="4005"/>
                </a:cubicBezTo>
                <a:cubicBezTo>
                  <a:pt x="3380" y="4005"/>
                  <a:pt x="3450" y="4003"/>
                  <a:pt x="3521" y="4003"/>
                </a:cubicBezTo>
                <a:cubicBezTo>
                  <a:pt x="3695" y="4003"/>
                  <a:pt x="3870" y="4012"/>
                  <a:pt x="4045" y="4012"/>
                </a:cubicBezTo>
                <a:cubicBezTo>
                  <a:pt x="4175" y="4012"/>
                  <a:pt x="4305" y="4007"/>
                  <a:pt x="4432" y="3991"/>
                </a:cubicBezTo>
                <a:cubicBezTo>
                  <a:pt x="4591" y="4149"/>
                  <a:pt x="4742" y="4313"/>
                  <a:pt x="4888" y="4478"/>
                </a:cubicBezTo>
                <a:cubicBezTo>
                  <a:pt x="4620" y="4511"/>
                  <a:pt x="4349" y="4526"/>
                  <a:pt x="4077" y="4526"/>
                </a:cubicBezTo>
                <a:cubicBezTo>
                  <a:pt x="3629" y="4526"/>
                  <a:pt x="3178" y="4486"/>
                  <a:pt x="2737" y="4427"/>
                </a:cubicBezTo>
                <a:cubicBezTo>
                  <a:pt x="2364" y="4383"/>
                  <a:pt x="1997" y="4307"/>
                  <a:pt x="1636" y="4219"/>
                </a:cubicBezTo>
                <a:cubicBezTo>
                  <a:pt x="1617" y="4212"/>
                  <a:pt x="1604" y="4206"/>
                  <a:pt x="1585" y="4206"/>
                </a:cubicBezTo>
                <a:cubicBezTo>
                  <a:pt x="1396" y="4155"/>
                  <a:pt x="1206" y="4098"/>
                  <a:pt x="1016" y="4060"/>
                </a:cubicBezTo>
                <a:cubicBezTo>
                  <a:pt x="921" y="4035"/>
                  <a:pt x="820" y="4022"/>
                  <a:pt x="725" y="3991"/>
                </a:cubicBezTo>
                <a:cubicBezTo>
                  <a:pt x="636" y="3966"/>
                  <a:pt x="560" y="3928"/>
                  <a:pt x="466" y="3928"/>
                </a:cubicBezTo>
                <a:cubicBezTo>
                  <a:pt x="409" y="3934"/>
                  <a:pt x="371" y="3991"/>
                  <a:pt x="409" y="4041"/>
                </a:cubicBezTo>
                <a:cubicBezTo>
                  <a:pt x="485" y="4124"/>
                  <a:pt x="573" y="4155"/>
                  <a:pt x="668" y="4206"/>
                </a:cubicBezTo>
                <a:cubicBezTo>
                  <a:pt x="750" y="4250"/>
                  <a:pt x="832" y="4307"/>
                  <a:pt x="921" y="4351"/>
                </a:cubicBezTo>
                <a:cubicBezTo>
                  <a:pt x="1098" y="4440"/>
                  <a:pt x="1294" y="4510"/>
                  <a:pt x="1490" y="4567"/>
                </a:cubicBezTo>
                <a:cubicBezTo>
                  <a:pt x="1566" y="4592"/>
                  <a:pt x="1642" y="4611"/>
                  <a:pt x="1725" y="4630"/>
                </a:cubicBezTo>
                <a:cubicBezTo>
                  <a:pt x="2041" y="4712"/>
                  <a:pt x="2370" y="4763"/>
                  <a:pt x="2693" y="4794"/>
                </a:cubicBezTo>
                <a:cubicBezTo>
                  <a:pt x="2865" y="4811"/>
                  <a:pt x="3036" y="4819"/>
                  <a:pt x="3206" y="4819"/>
                </a:cubicBezTo>
                <a:cubicBezTo>
                  <a:pt x="3806" y="4819"/>
                  <a:pt x="4396" y="4722"/>
                  <a:pt x="4983" y="4579"/>
                </a:cubicBezTo>
                <a:cubicBezTo>
                  <a:pt x="5090" y="4693"/>
                  <a:pt x="5192" y="4807"/>
                  <a:pt x="5293" y="4921"/>
                </a:cubicBezTo>
                <a:cubicBezTo>
                  <a:pt x="5375" y="5016"/>
                  <a:pt x="5457" y="5104"/>
                  <a:pt x="5533" y="5199"/>
                </a:cubicBezTo>
                <a:cubicBezTo>
                  <a:pt x="5434" y="5210"/>
                  <a:pt x="5335" y="5215"/>
                  <a:pt x="5236" y="5215"/>
                </a:cubicBezTo>
                <a:cubicBezTo>
                  <a:pt x="4524" y="5215"/>
                  <a:pt x="3824" y="4971"/>
                  <a:pt x="3115" y="4971"/>
                </a:cubicBezTo>
                <a:cubicBezTo>
                  <a:pt x="3107" y="4971"/>
                  <a:pt x="3099" y="4971"/>
                  <a:pt x="3091" y="4971"/>
                </a:cubicBezTo>
                <a:cubicBezTo>
                  <a:pt x="2680" y="4978"/>
                  <a:pt x="2281" y="5041"/>
                  <a:pt x="1876" y="5054"/>
                </a:cubicBezTo>
                <a:cubicBezTo>
                  <a:pt x="1813" y="5060"/>
                  <a:pt x="1756" y="5060"/>
                  <a:pt x="1693" y="5060"/>
                </a:cubicBezTo>
                <a:cubicBezTo>
                  <a:pt x="1484" y="5054"/>
                  <a:pt x="1282" y="5022"/>
                  <a:pt x="1086" y="4952"/>
                </a:cubicBezTo>
                <a:cubicBezTo>
                  <a:pt x="889" y="4883"/>
                  <a:pt x="681" y="4807"/>
                  <a:pt x="503" y="4706"/>
                </a:cubicBezTo>
                <a:cubicBezTo>
                  <a:pt x="491" y="4699"/>
                  <a:pt x="479" y="4696"/>
                  <a:pt x="467" y="4696"/>
                </a:cubicBezTo>
                <a:cubicBezTo>
                  <a:pt x="411" y="4696"/>
                  <a:pt x="367" y="4761"/>
                  <a:pt x="409" y="4813"/>
                </a:cubicBezTo>
                <a:cubicBezTo>
                  <a:pt x="529" y="4959"/>
                  <a:pt x="662" y="5060"/>
                  <a:pt x="839" y="5123"/>
                </a:cubicBezTo>
                <a:cubicBezTo>
                  <a:pt x="1016" y="5187"/>
                  <a:pt x="1206" y="5193"/>
                  <a:pt x="1389" y="5199"/>
                </a:cubicBezTo>
                <a:cubicBezTo>
                  <a:pt x="1443" y="5201"/>
                  <a:pt x="1496" y="5202"/>
                  <a:pt x="1549" y="5202"/>
                </a:cubicBezTo>
                <a:cubicBezTo>
                  <a:pt x="1677" y="5202"/>
                  <a:pt x="1804" y="5197"/>
                  <a:pt x="1933" y="5193"/>
                </a:cubicBezTo>
                <a:cubicBezTo>
                  <a:pt x="2129" y="5180"/>
                  <a:pt x="2332" y="5174"/>
                  <a:pt x="2528" y="5174"/>
                </a:cubicBezTo>
                <a:cubicBezTo>
                  <a:pt x="2895" y="5187"/>
                  <a:pt x="3256" y="5269"/>
                  <a:pt x="3623" y="5319"/>
                </a:cubicBezTo>
                <a:cubicBezTo>
                  <a:pt x="3998" y="5373"/>
                  <a:pt x="4375" y="5416"/>
                  <a:pt x="4751" y="5416"/>
                </a:cubicBezTo>
                <a:cubicBezTo>
                  <a:pt x="5047" y="5416"/>
                  <a:pt x="5342" y="5389"/>
                  <a:pt x="5634" y="5319"/>
                </a:cubicBezTo>
                <a:cubicBezTo>
                  <a:pt x="5818" y="5535"/>
                  <a:pt x="5995" y="5750"/>
                  <a:pt x="6172" y="5971"/>
                </a:cubicBezTo>
                <a:cubicBezTo>
                  <a:pt x="6052" y="5946"/>
                  <a:pt x="5932" y="5920"/>
                  <a:pt x="5818" y="5889"/>
                </a:cubicBezTo>
                <a:cubicBezTo>
                  <a:pt x="5609" y="5838"/>
                  <a:pt x="5400" y="5800"/>
                  <a:pt x="5192" y="5769"/>
                </a:cubicBezTo>
                <a:cubicBezTo>
                  <a:pt x="4806" y="5705"/>
                  <a:pt x="4420" y="5674"/>
                  <a:pt x="4027" y="5661"/>
                </a:cubicBezTo>
                <a:cubicBezTo>
                  <a:pt x="3635" y="5648"/>
                  <a:pt x="3243" y="5636"/>
                  <a:pt x="2844" y="5617"/>
                </a:cubicBezTo>
                <a:cubicBezTo>
                  <a:pt x="2604" y="5598"/>
                  <a:pt x="2357" y="5579"/>
                  <a:pt x="2117" y="5547"/>
                </a:cubicBezTo>
                <a:cubicBezTo>
                  <a:pt x="1978" y="5535"/>
                  <a:pt x="1838" y="5516"/>
                  <a:pt x="1706" y="5497"/>
                </a:cubicBezTo>
                <a:cubicBezTo>
                  <a:pt x="1326" y="5452"/>
                  <a:pt x="934" y="5427"/>
                  <a:pt x="567" y="5326"/>
                </a:cubicBezTo>
                <a:cubicBezTo>
                  <a:pt x="560" y="5324"/>
                  <a:pt x="553" y="5323"/>
                  <a:pt x="547" y="5323"/>
                </a:cubicBezTo>
                <a:cubicBezTo>
                  <a:pt x="480" y="5323"/>
                  <a:pt x="459" y="5411"/>
                  <a:pt x="529" y="5446"/>
                </a:cubicBezTo>
                <a:cubicBezTo>
                  <a:pt x="725" y="5541"/>
                  <a:pt x="921" y="5648"/>
                  <a:pt x="1136" y="5724"/>
                </a:cubicBezTo>
                <a:cubicBezTo>
                  <a:pt x="1345" y="5800"/>
                  <a:pt x="1554" y="5864"/>
                  <a:pt x="1781" y="5895"/>
                </a:cubicBezTo>
                <a:cubicBezTo>
                  <a:pt x="1971" y="5927"/>
                  <a:pt x="2161" y="5952"/>
                  <a:pt x="2357" y="5971"/>
                </a:cubicBezTo>
                <a:cubicBezTo>
                  <a:pt x="2939" y="6028"/>
                  <a:pt x="3521" y="6034"/>
                  <a:pt x="4110" y="6053"/>
                </a:cubicBezTo>
                <a:cubicBezTo>
                  <a:pt x="4496" y="6066"/>
                  <a:pt x="4888" y="6060"/>
                  <a:pt x="5274" y="6066"/>
                </a:cubicBezTo>
                <a:cubicBezTo>
                  <a:pt x="5470" y="6072"/>
                  <a:pt x="5666" y="6072"/>
                  <a:pt x="5862" y="6085"/>
                </a:cubicBezTo>
                <a:cubicBezTo>
                  <a:pt x="6014" y="6098"/>
                  <a:pt x="6166" y="6129"/>
                  <a:pt x="6318" y="6155"/>
                </a:cubicBezTo>
                <a:cubicBezTo>
                  <a:pt x="6507" y="6395"/>
                  <a:pt x="6691" y="6629"/>
                  <a:pt x="6868" y="6876"/>
                </a:cubicBezTo>
                <a:cubicBezTo>
                  <a:pt x="6849" y="6869"/>
                  <a:pt x="6830" y="6863"/>
                  <a:pt x="6811" y="6857"/>
                </a:cubicBezTo>
                <a:cubicBezTo>
                  <a:pt x="6704" y="6825"/>
                  <a:pt x="6609" y="6775"/>
                  <a:pt x="6507" y="6730"/>
                </a:cubicBezTo>
                <a:cubicBezTo>
                  <a:pt x="6299" y="6629"/>
                  <a:pt x="6065" y="6566"/>
                  <a:pt x="5831" y="6528"/>
                </a:cubicBezTo>
                <a:cubicBezTo>
                  <a:pt x="5691" y="6506"/>
                  <a:pt x="5550" y="6498"/>
                  <a:pt x="5408" y="6498"/>
                </a:cubicBezTo>
                <a:cubicBezTo>
                  <a:pt x="5131" y="6498"/>
                  <a:pt x="4850" y="6530"/>
                  <a:pt x="4578" y="6559"/>
                </a:cubicBezTo>
                <a:cubicBezTo>
                  <a:pt x="4243" y="6591"/>
                  <a:pt x="3914" y="6623"/>
                  <a:pt x="3585" y="6629"/>
                </a:cubicBezTo>
                <a:cubicBezTo>
                  <a:pt x="3496" y="6629"/>
                  <a:pt x="3407" y="6629"/>
                  <a:pt x="3319" y="6623"/>
                </a:cubicBezTo>
                <a:cubicBezTo>
                  <a:pt x="3123" y="6616"/>
                  <a:pt x="2927" y="6610"/>
                  <a:pt x="2737" y="6597"/>
                </a:cubicBezTo>
                <a:cubicBezTo>
                  <a:pt x="2376" y="6566"/>
                  <a:pt x="2009" y="6521"/>
                  <a:pt x="1655" y="6446"/>
                </a:cubicBezTo>
                <a:cubicBezTo>
                  <a:pt x="1364" y="6389"/>
                  <a:pt x="1079" y="6306"/>
                  <a:pt x="801" y="6193"/>
                </a:cubicBezTo>
                <a:cubicBezTo>
                  <a:pt x="794" y="6190"/>
                  <a:pt x="787" y="6188"/>
                  <a:pt x="781" y="6188"/>
                </a:cubicBezTo>
                <a:cubicBezTo>
                  <a:pt x="732" y="6188"/>
                  <a:pt x="712" y="6271"/>
                  <a:pt x="763" y="6294"/>
                </a:cubicBezTo>
                <a:cubicBezTo>
                  <a:pt x="1003" y="6408"/>
                  <a:pt x="1244" y="6509"/>
                  <a:pt x="1484" y="6604"/>
                </a:cubicBezTo>
                <a:cubicBezTo>
                  <a:pt x="1706" y="6692"/>
                  <a:pt x="1927" y="6768"/>
                  <a:pt x="2155" y="6831"/>
                </a:cubicBezTo>
                <a:cubicBezTo>
                  <a:pt x="2420" y="6907"/>
                  <a:pt x="2686" y="6958"/>
                  <a:pt x="2958" y="6983"/>
                </a:cubicBezTo>
                <a:cubicBezTo>
                  <a:pt x="3147" y="7001"/>
                  <a:pt x="3338" y="7009"/>
                  <a:pt x="3530" y="7009"/>
                </a:cubicBezTo>
                <a:cubicBezTo>
                  <a:pt x="3679" y="7009"/>
                  <a:pt x="3828" y="7004"/>
                  <a:pt x="3977" y="6996"/>
                </a:cubicBezTo>
                <a:cubicBezTo>
                  <a:pt x="4230" y="6983"/>
                  <a:pt x="4483" y="6958"/>
                  <a:pt x="4736" y="6933"/>
                </a:cubicBezTo>
                <a:cubicBezTo>
                  <a:pt x="4965" y="6912"/>
                  <a:pt x="5196" y="6897"/>
                  <a:pt x="5426" y="6897"/>
                </a:cubicBezTo>
                <a:cubicBezTo>
                  <a:pt x="5615" y="6897"/>
                  <a:pt x="5803" y="6907"/>
                  <a:pt x="5989" y="6933"/>
                </a:cubicBezTo>
                <a:cubicBezTo>
                  <a:pt x="6197" y="6964"/>
                  <a:pt x="6387" y="7047"/>
                  <a:pt x="6583" y="7085"/>
                </a:cubicBezTo>
                <a:cubicBezTo>
                  <a:pt x="6686" y="7110"/>
                  <a:pt x="6798" y="7142"/>
                  <a:pt x="6902" y="7142"/>
                </a:cubicBezTo>
                <a:cubicBezTo>
                  <a:pt x="6952" y="7142"/>
                  <a:pt x="7000" y="7135"/>
                  <a:pt x="7045" y="7116"/>
                </a:cubicBezTo>
                <a:cubicBezTo>
                  <a:pt x="7165" y="7274"/>
                  <a:pt x="7273" y="7433"/>
                  <a:pt x="7387" y="7597"/>
                </a:cubicBezTo>
                <a:cubicBezTo>
                  <a:pt x="7243" y="7648"/>
                  <a:pt x="7097" y="7669"/>
                  <a:pt x="6950" y="7669"/>
                </a:cubicBezTo>
                <a:cubicBezTo>
                  <a:pt x="6625" y="7669"/>
                  <a:pt x="6298" y="7568"/>
                  <a:pt x="5989" y="7477"/>
                </a:cubicBezTo>
                <a:cubicBezTo>
                  <a:pt x="5584" y="7363"/>
                  <a:pt x="5179" y="7268"/>
                  <a:pt x="4755" y="7255"/>
                </a:cubicBezTo>
                <a:cubicBezTo>
                  <a:pt x="4712" y="7254"/>
                  <a:pt x="4670" y="7253"/>
                  <a:pt x="4627" y="7253"/>
                </a:cubicBezTo>
                <a:cubicBezTo>
                  <a:pt x="4499" y="7253"/>
                  <a:pt x="4371" y="7260"/>
                  <a:pt x="4243" y="7274"/>
                </a:cubicBezTo>
                <a:cubicBezTo>
                  <a:pt x="4192" y="7274"/>
                  <a:pt x="4148" y="7281"/>
                  <a:pt x="4103" y="7287"/>
                </a:cubicBezTo>
                <a:cubicBezTo>
                  <a:pt x="3901" y="7306"/>
                  <a:pt x="3698" y="7331"/>
                  <a:pt x="3496" y="7357"/>
                </a:cubicBezTo>
                <a:cubicBezTo>
                  <a:pt x="3382" y="7369"/>
                  <a:pt x="3268" y="7376"/>
                  <a:pt x="3154" y="7382"/>
                </a:cubicBezTo>
                <a:cubicBezTo>
                  <a:pt x="3000" y="7393"/>
                  <a:pt x="2848" y="7400"/>
                  <a:pt x="2695" y="7400"/>
                </a:cubicBezTo>
                <a:cubicBezTo>
                  <a:pt x="2585" y="7400"/>
                  <a:pt x="2475" y="7396"/>
                  <a:pt x="2364" y="7388"/>
                </a:cubicBezTo>
                <a:cubicBezTo>
                  <a:pt x="2186" y="7382"/>
                  <a:pt x="2009" y="7376"/>
                  <a:pt x="1838" y="7350"/>
                </a:cubicBezTo>
                <a:lnTo>
                  <a:pt x="1813" y="7350"/>
                </a:lnTo>
                <a:cubicBezTo>
                  <a:pt x="1630" y="7325"/>
                  <a:pt x="1434" y="7300"/>
                  <a:pt x="1269" y="7230"/>
                </a:cubicBezTo>
                <a:cubicBezTo>
                  <a:pt x="1262" y="7227"/>
                  <a:pt x="1255" y="7225"/>
                  <a:pt x="1248" y="7225"/>
                </a:cubicBezTo>
                <a:cubicBezTo>
                  <a:pt x="1205" y="7225"/>
                  <a:pt x="1186" y="7291"/>
                  <a:pt x="1225" y="7319"/>
                </a:cubicBezTo>
                <a:cubicBezTo>
                  <a:pt x="1320" y="7388"/>
                  <a:pt x="1408" y="7470"/>
                  <a:pt x="1509" y="7521"/>
                </a:cubicBezTo>
                <a:cubicBezTo>
                  <a:pt x="1573" y="7559"/>
                  <a:pt x="1636" y="7584"/>
                  <a:pt x="1699" y="7610"/>
                </a:cubicBezTo>
                <a:cubicBezTo>
                  <a:pt x="1731" y="7622"/>
                  <a:pt x="1762" y="7635"/>
                  <a:pt x="1794" y="7648"/>
                </a:cubicBezTo>
                <a:cubicBezTo>
                  <a:pt x="1997" y="7730"/>
                  <a:pt x="2218" y="7774"/>
                  <a:pt x="2439" y="7787"/>
                </a:cubicBezTo>
                <a:cubicBezTo>
                  <a:pt x="2521" y="7790"/>
                  <a:pt x="2601" y="7792"/>
                  <a:pt x="2682" y="7792"/>
                </a:cubicBezTo>
                <a:cubicBezTo>
                  <a:pt x="2890" y="7792"/>
                  <a:pt x="3096" y="7782"/>
                  <a:pt x="3306" y="7768"/>
                </a:cubicBezTo>
                <a:cubicBezTo>
                  <a:pt x="3616" y="7743"/>
                  <a:pt x="3926" y="7705"/>
                  <a:pt x="4230" y="7667"/>
                </a:cubicBezTo>
                <a:cubicBezTo>
                  <a:pt x="4337" y="7660"/>
                  <a:pt x="4451" y="7648"/>
                  <a:pt x="4559" y="7641"/>
                </a:cubicBezTo>
                <a:cubicBezTo>
                  <a:pt x="4692" y="7629"/>
                  <a:pt x="4825" y="7616"/>
                  <a:pt x="4957" y="7610"/>
                </a:cubicBezTo>
                <a:cubicBezTo>
                  <a:pt x="4990" y="7608"/>
                  <a:pt x="5023" y="7608"/>
                  <a:pt x="5056" y="7608"/>
                </a:cubicBezTo>
                <a:cubicBezTo>
                  <a:pt x="5480" y="7608"/>
                  <a:pt x="5875" y="7717"/>
                  <a:pt x="6292" y="7799"/>
                </a:cubicBezTo>
                <a:cubicBezTo>
                  <a:pt x="6479" y="7838"/>
                  <a:pt x="6670" y="7865"/>
                  <a:pt x="6860" y="7865"/>
                </a:cubicBezTo>
                <a:cubicBezTo>
                  <a:pt x="7074" y="7865"/>
                  <a:pt x="7287" y="7830"/>
                  <a:pt x="7488" y="7736"/>
                </a:cubicBezTo>
                <a:cubicBezTo>
                  <a:pt x="7665" y="7989"/>
                  <a:pt x="7836" y="8249"/>
                  <a:pt x="8007" y="8514"/>
                </a:cubicBezTo>
                <a:lnTo>
                  <a:pt x="8001" y="8514"/>
                </a:lnTo>
                <a:cubicBezTo>
                  <a:pt x="7672" y="8325"/>
                  <a:pt x="7305" y="8230"/>
                  <a:pt x="6931" y="8160"/>
                </a:cubicBezTo>
                <a:cubicBezTo>
                  <a:pt x="6695" y="8117"/>
                  <a:pt x="6459" y="8101"/>
                  <a:pt x="6222" y="8101"/>
                </a:cubicBezTo>
                <a:cubicBezTo>
                  <a:pt x="5806" y="8101"/>
                  <a:pt x="5390" y="8149"/>
                  <a:pt x="4970" y="8173"/>
                </a:cubicBezTo>
                <a:cubicBezTo>
                  <a:pt x="4787" y="8185"/>
                  <a:pt x="4597" y="8192"/>
                  <a:pt x="4407" y="8192"/>
                </a:cubicBezTo>
                <a:cubicBezTo>
                  <a:pt x="4299" y="8185"/>
                  <a:pt x="4192" y="8185"/>
                  <a:pt x="4084" y="8173"/>
                </a:cubicBezTo>
                <a:cubicBezTo>
                  <a:pt x="3857" y="8147"/>
                  <a:pt x="3629" y="8109"/>
                  <a:pt x="3407" y="8078"/>
                </a:cubicBezTo>
                <a:cubicBezTo>
                  <a:pt x="3205" y="8052"/>
                  <a:pt x="3003" y="8030"/>
                  <a:pt x="2797" y="8030"/>
                </a:cubicBezTo>
                <a:cubicBezTo>
                  <a:pt x="2752" y="8030"/>
                  <a:pt x="2706" y="8031"/>
                  <a:pt x="2661" y="8034"/>
                </a:cubicBezTo>
                <a:cubicBezTo>
                  <a:pt x="2250" y="8059"/>
                  <a:pt x="1762" y="8166"/>
                  <a:pt x="1465" y="8470"/>
                </a:cubicBezTo>
                <a:cubicBezTo>
                  <a:pt x="1407" y="8528"/>
                  <a:pt x="1451" y="8635"/>
                  <a:pt x="1522" y="8635"/>
                </a:cubicBezTo>
                <a:cubicBezTo>
                  <a:pt x="1536" y="8635"/>
                  <a:pt x="1551" y="8631"/>
                  <a:pt x="1566" y="8622"/>
                </a:cubicBezTo>
                <a:cubicBezTo>
                  <a:pt x="1781" y="8502"/>
                  <a:pt x="1997" y="8407"/>
                  <a:pt x="2243" y="8382"/>
                </a:cubicBezTo>
                <a:cubicBezTo>
                  <a:pt x="2317" y="8373"/>
                  <a:pt x="2391" y="8370"/>
                  <a:pt x="2466" y="8370"/>
                </a:cubicBezTo>
                <a:cubicBezTo>
                  <a:pt x="2622" y="8370"/>
                  <a:pt x="2781" y="8385"/>
                  <a:pt x="2939" y="8407"/>
                </a:cubicBezTo>
                <a:cubicBezTo>
                  <a:pt x="3129" y="8432"/>
                  <a:pt x="3319" y="8464"/>
                  <a:pt x="3509" y="8495"/>
                </a:cubicBezTo>
                <a:cubicBezTo>
                  <a:pt x="3774" y="8533"/>
                  <a:pt x="4046" y="8571"/>
                  <a:pt x="4312" y="8578"/>
                </a:cubicBezTo>
                <a:cubicBezTo>
                  <a:pt x="4388" y="8584"/>
                  <a:pt x="4470" y="8584"/>
                  <a:pt x="4546" y="8584"/>
                </a:cubicBezTo>
                <a:cubicBezTo>
                  <a:pt x="4774" y="8584"/>
                  <a:pt x="5002" y="8565"/>
                  <a:pt x="5236" y="8546"/>
                </a:cubicBezTo>
                <a:cubicBezTo>
                  <a:pt x="5394" y="8540"/>
                  <a:pt x="5552" y="8521"/>
                  <a:pt x="5710" y="8508"/>
                </a:cubicBezTo>
                <a:cubicBezTo>
                  <a:pt x="6063" y="8478"/>
                  <a:pt x="6426" y="8438"/>
                  <a:pt x="6784" y="8438"/>
                </a:cubicBezTo>
                <a:cubicBezTo>
                  <a:pt x="7256" y="8438"/>
                  <a:pt x="7719" y="8507"/>
                  <a:pt x="8140" y="8755"/>
                </a:cubicBezTo>
                <a:cubicBezTo>
                  <a:pt x="8146" y="8761"/>
                  <a:pt x="8159" y="8767"/>
                  <a:pt x="8165" y="8767"/>
                </a:cubicBezTo>
                <a:cubicBezTo>
                  <a:pt x="8222" y="8856"/>
                  <a:pt x="8273" y="8938"/>
                  <a:pt x="8330" y="9027"/>
                </a:cubicBezTo>
                <a:cubicBezTo>
                  <a:pt x="8241" y="9014"/>
                  <a:pt x="8159" y="8983"/>
                  <a:pt x="8064" y="8976"/>
                </a:cubicBezTo>
                <a:cubicBezTo>
                  <a:pt x="7944" y="8964"/>
                  <a:pt x="7817" y="8957"/>
                  <a:pt x="7697" y="8932"/>
                </a:cubicBezTo>
                <a:cubicBezTo>
                  <a:pt x="7456" y="8888"/>
                  <a:pt x="7210" y="8837"/>
                  <a:pt x="6963" y="8824"/>
                </a:cubicBezTo>
                <a:cubicBezTo>
                  <a:pt x="6746" y="8808"/>
                  <a:pt x="6530" y="8801"/>
                  <a:pt x="6314" y="8801"/>
                </a:cubicBezTo>
                <a:cubicBezTo>
                  <a:pt x="6015" y="8801"/>
                  <a:pt x="5717" y="8815"/>
                  <a:pt x="5419" y="8837"/>
                </a:cubicBezTo>
                <a:cubicBezTo>
                  <a:pt x="5166" y="8856"/>
                  <a:pt x="4913" y="8875"/>
                  <a:pt x="4660" y="8907"/>
                </a:cubicBezTo>
                <a:cubicBezTo>
                  <a:pt x="4578" y="8919"/>
                  <a:pt x="4496" y="8926"/>
                  <a:pt x="4413" y="8938"/>
                </a:cubicBezTo>
                <a:cubicBezTo>
                  <a:pt x="4141" y="8970"/>
                  <a:pt x="3869" y="8989"/>
                  <a:pt x="3604" y="8995"/>
                </a:cubicBezTo>
                <a:cubicBezTo>
                  <a:pt x="3452" y="9002"/>
                  <a:pt x="3300" y="9002"/>
                  <a:pt x="3142" y="9002"/>
                </a:cubicBezTo>
                <a:cubicBezTo>
                  <a:pt x="2933" y="9002"/>
                  <a:pt x="2718" y="9008"/>
                  <a:pt x="2503" y="9008"/>
                </a:cubicBezTo>
                <a:cubicBezTo>
                  <a:pt x="2364" y="9008"/>
                  <a:pt x="2224" y="9016"/>
                  <a:pt x="2083" y="9016"/>
                </a:cubicBezTo>
                <a:cubicBezTo>
                  <a:pt x="2013" y="9016"/>
                  <a:pt x="1942" y="9014"/>
                  <a:pt x="1870" y="9008"/>
                </a:cubicBezTo>
                <a:cubicBezTo>
                  <a:pt x="1868" y="9008"/>
                  <a:pt x="1866" y="9008"/>
                  <a:pt x="1864" y="9008"/>
                </a:cubicBezTo>
                <a:cubicBezTo>
                  <a:pt x="1801" y="9008"/>
                  <a:pt x="1802" y="9097"/>
                  <a:pt x="1864" y="9109"/>
                </a:cubicBezTo>
                <a:cubicBezTo>
                  <a:pt x="2110" y="9147"/>
                  <a:pt x="2345" y="9236"/>
                  <a:pt x="2591" y="9286"/>
                </a:cubicBezTo>
                <a:cubicBezTo>
                  <a:pt x="2819" y="9337"/>
                  <a:pt x="3053" y="9381"/>
                  <a:pt x="3287" y="9387"/>
                </a:cubicBezTo>
                <a:cubicBezTo>
                  <a:pt x="3350" y="9391"/>
                  <a:pt x="3414" y="9392"/>
                  <a:pt x="3477" y="9392"/>
                </a:cubicBezTo>
                <a:cubicBezTo>
                  <a:pt x="3540" y="9392"/>
                  <a:pt x="3604" y="9391"/>
                  <a:pt x="3667" y="9387"/>
                </a:cubicBezTo>
                <a:cubicBezTo>
                  <a:pt x="4040" y="9375"/>
                  <a:pt x="4420" y="9324"/>
                  <a:pt x="4793" y="9280"/>
                </a:cubicBezTo>
                <a:cubicBezTo>
                  <a:pt x="5078" y="9248"/>
                  <a:pt x="5362" y="9217"/>
                  <a:pt x="5647" y="9204"/>
                </a:cubicBezTo>
                <a:cubicBezTo>
                  <a:pt x="5698" y="9198"/>
                  <a:pt x="5748" y="9198"/>
                  <a:pt x="5799" y="9198"/>
                </a:cubicBezTo>
                <a:cubicBezTo>
                  <a:pt x="5854" y="9196"/>
                  <a:pt x="5910" y="9195"/>
                  <a:pt x="5965" y="9195"/>
                </a:cubicBezTo>
                <a:cubicBezTo>
                  <a:pt x="6262" y="9195"/>
                  <a:pt x="6558" y="9215"/>
                  <a:pt x="6852" y="9215"/>
                </a:cubicBezTo>
                <a:cubicBezTo>
                  <a:pt x="6929" y="9215"/>
                  <a:pt x="7006" y="9214"/>
                  <a:pt x="7083" y="9210"/>
                </a:cubicBezTo>
                <a:cubicBezTo>
                  <a:pt x="7305" y="9198"/>
                  <a:pt x="7520" y="9172"/>
                  <a:pt x="7741" y="9153"/>
                </a:cubicBezTo>
                <a:cubicBezTo>
                  <a:pt x="7798" y="9150"/>
                  <a:pt x="7855" y="9150"/>
                  <a:pt x="7912" y="9150"/>
                </a:cubicBezTo>
                <a:cubicBezTo>
                  <a:pt x="7969" y="9150"/>
                  <a:pt x="8026" y="9150"/>
                  <a:pt x="8083" y="9147"/>
                </a:cubicBezTo>
                <a:cubicBezTo>
                  <a:pt x="8184" y="9147"/>
                  <a:pt x="8285" y="9122"/>
                  <a:pt x="8387" y="9122"/>
                </a:cubicBezTo>
                <a:cubicBezTo>
                  <a:pt x="8532" y="9362"/>
                  <a:pt x="8678" y="9603"/>
                  <a:pt x="8823" y="9849"/>
                </a:cubicBezTo>
                <a:lnTo>
                  <a:pt x="8817" y="9849"/>
                </a:lnTo>
                <a:cubicBezTo>
                  <a:pt x="8709" y="9843"/>
                  <a:pt x="8608" y="9824"/>
                  <a:pt x="8500" y="9805"/>
                </a:cubicBezTo>
                <a:cubicBezTo>
                  <a:pt x="8450" y="9800"/>
                  <a:pt x="8398" y="9798"/>
                  <a:pt x="8345" y="9798"/>
                </a:cubicBezTo>
                <a:cubicBezTo>
                  <a:pt x="8273" y="9798"/>
                  <a:pt x="8200" y="9801"/>
                  <a:pt x="8127" y="9805"/>
                </a:cubicBezTo>
                <a:cubicBezTo>
                  <a:pt x="7893" y="9805"/>
                  <a:pt x="7659" y="9805"/>
                  <a:pt x="7425" y="9818"/>
                </a:cubicBezTo>
                <a:cubicBezTo>
                  <a:pt x="6957" y="9843"/>
                  <a:pt x="6489" y="9862"/>
                  <a:pt x="6027" y="9868"/>
                </a:cubicBezTo>
                <a:cubicBezTo>
                  <a:pt x="5856" y="9871"/>
                  <a:pt x="5687" y="9873"/>
                  <a:pt x="5517" y="9873"/>
                </a:cubicBezTo>
                <a:cubicBezTo>
                  <a:pt x="5348" y="9873"/>
                  <a:pt x="5179" y="9871"/>
                  <a:pt x="5008" y="9868"/>
                </a:cubicBezTo>
                <a:lnTo>
                  <a:pt x="4825" y="9868"/>
                </a:lnTo>
                <a:cubicBezTo>
                  <a:pt x="4641" y="9865"/>
                  <a:pt x="4459" y="9864"/>
                  <a:pt x="4278" y="9864"/>
                </a:cubicBezTo>
                <a:cubicBezTo>
                  <a:pt x="4097" y="9864"/>
                  <a:pt x="3917" y="9865"/>
                  <a:pt x="3736" y="9868"/>
                </a:cubicBezTo>
                <a:cubicBezTo>
                  <a:pt x="3667" y="9875"/>
                  <a:pt x="3597" y="9875"/>
                  <a:pt x="3521" y="9881"/>
                </a:cubicBezTo>
                <a:cubicBezTo>
                  <a:pt x="3322" y="9890"/>
                  <a:pt x="3121" y="9894"/>
                  <a:pt x="2919" y="9894"/>
                </a:cubicBezTo>
                <a:cubicBezTo>
                  <a:pt x="2687" y="9894"/>
                  <a:pt x="2455" y="9888"/>
                  <a:pt x="2224" y="9875"/>
                </a:cubicBezTo>
                <a:cubicBezTo>
                  <a:pt x="2174" y="9875"/>
                  <a:pt x="2174" y="9938"/>
                  <a:pt x="2218" y="9944"/>
                </a:cubicBezTo>
                <a:cubicBezTo>
                  <a:pt x="2711" y="10014"/>
                  <a:pt x="3199" y="10102"/>
                  <a:pt x="3692" y="10172"/>
                </a:cubicBezTo>
                <a:cubicBezTo>
                  <a:pt x="3724" y="10178"/>
                  <a:pt x="3755" y="10178"/>
                  <a:pt x="3781" y="10185"/>
                </a:cubicBezTo>
                <a:cubicBezTo>
                  <a:pt x="4236" y="10242"/>
                  <a:pt x="4698" y="10267"/>
                  <a:pt x="5160" y="10267"/>
                </a:cubicBezTo>
                <a:cubicBezTo>
                  <a:pt x="5228" y="10268"/>
                  <a:pt x="5295" y="10269"/>
                  <a:pt x="5363" y="10269"/>
                </a:cubicBezTo>
                <a:cubicBezTo>
                  <a:pt x="5650" y="10269"/>
                  <a:pt x="5936" y="10259"/>
                  <a:pt x="6223" y="10254"/>
                </a:cubicBezTo>
                <a:lnTo>
                  <a:pt x="6292" y="10254"/>
                </a:lnTo>
                <a:cubicBezTo>
                  <a:pt x="6729" y="10242"/>
                  <a:pt x="7172" y="10229"/>
                  <a:pt x="7615" y="10191"/>
                </a:cubicBezTo>
                <a:cubicBezTo>
                  <a:pt x="7823" y="10172"/>
                  <a:pt x="8032" y="10134"/>
                  <a:pt x="8241" y="10102"/>
                </a:cubicBezTo>
                <a:cubicBezTo>
                  <a:pt x="8355" y="10083"/>
                  <a:pt x="8462" y="10071"/>
                  <a:pt x="8570" y="10033"/>
                </a:cubicBezTo>
                <a:cubicBezTo>
                  <a:pt x="8671" y="9995"/>
                  <a:pt x="8760" y="9957"/>
                  <a:pt x="8867" y="9938"/>
                </a:cubicBezTo>
                <a:cubicBezTo>
                  <a:pt x="9007" y="10178"/>
                  <a:pt x="9146" y="10425"/>
                  <a:pt x="9272" y="10672"/>
                </a:cubicBezTo>
                <a:cubicBezTo>
                  <a:pt x="9196" y="10646"/>
                  <a:pt x="9120" y="10621"/>
                  <a:pt x="9038" y="10602"/>
                </a:cubicBezTo>
                <a:cubicBezTo>
                  <a:pt x="8918" y="10583"/>
                  <a:pt x="8798" y="10558"/>
                  <a:pt x="8671" y="10539"/>
                </a:cubicBezTo>
                <a:cubicBezTo>
                  <a:pt x="8418" y="10507"/>
                  <a:pt x="8178" y="10469"/>
                  <a:pt x="7918" y="10469"/>
                </a:cubicBezTo>
                <a:cubicBezTo>
                  <a:pt x="7400" y="10476"/>
                  <a:pt x="6893" y="10533"/>
                  <a:pt x="6387" y="10602"/>
                </a:cubicBezTo>
                <a:cubicBezTo>
                  <a:pt x="6039" y="10653"/>
                  <a:pt x="5691" y="10703"/>
                  <a:pt x="5343" y="10748"/>
                </a:cubicBezTo>
                <a:cubicBezTo>
                  <a:pt x="5274" y="10754"/>
                  <a:pt x="5204" y="10760"/>
                  <a:pt x="5128" y="10767"/>
                </a:cubicBezTo>
                <a:cubicBezTo>
                  <a:pt x="4801" y="10802"/>
                  <a:pt x="4474" y="10821"/>
                  <a:pt x="4146" y="10821"/>
                </a:cubicBezTo>
                <a:cubicBezTo>
                  <a:pt x="4062" y="10821"/>
                  <a:pt x="3979" y="10820"/>
                  <a:pt x="3895" y="10817"/>
                </a:cubicBezTo>
                <a:cubicBezTo>
                  <a:pt x="3388" y="10811"/>
                  <a:pt x="2882" y="10773"/>
                  <a:pt x="2383" y="10703"/>
                </a:cubicBezTo>
                <a:cubicBezTo>
                  <a:pt x="2381" y="10703"/>
                  <a:pt x="2379" y="10703"/>
                  <a:pt x="2377" y="10703"/>
                </a:cubicBezTo>
                <a:cubicBezTo>
                  <a:pt x="2318" y="10703"/>
                  <a:pt x="2302" y="10805"/>
                  <a:pt x="2364" y="10817"/>
                </a:cubicBezTo>
                <a:cubicBezTo>
                  <a:pt x="2863" y="10931"/>
                  <a:pt x="3357" y="11064"/>
                  <a:pt x="3869" y="11140"/>
                </a:cubicBezTo>
                <a:cubicBezTo>
                  <a:pt x="3901" y="11146"/>
                  <a:pt x="3933" y="11146"/>
                  <a:pt x="3970" y="11153"/>
                </a:cubicBezTo>
                <a:cubicBezTo>
                  <a:pt x="4161" y="11176"/>
                  <a:pt x="4352" y="11187"/>
                  <a:pt x="4543" y="11187"/>
                </a:cubicBezTo>
                <a:cubicBezTo>
                  <a:pt x="4861" y="11187"/>
                  <a:pt x="5179" y="11158"/>
                  <a:pt x="5495" y="11115"/>
                </a:cubicBezTo>
                <a:cubicBezTo>
                  <a:pt x="5843" y="11070"/>
                  <a:pt x="6197" y="11013"/>
                  <a:pt x="6545" y="10963"/>
                </a:cubicBezTo>
                <a:lnTo>
                  <a:pt x="6545" y="10969"/>
                </a:lnTo>
                <a:cubicBezTo>
                  <a:pt x="6583" y="10963"/>
                  <a:pt x="6628" y="10956"/>
                  <a:pt x="6666" y="10950"/>
                </a:cubicBezTo>
                <a:cubicBezTo>
                  <a:pt x="7083" y="10892"/>
                  <a:pt x="7500" y="10861"/>
                  <a:pt x="7918" y="10861"/>
                </a:cubicBezTo>
                <a:cubicBezTo>
                  <a:pt x="7956" y="10861"/>
                  <a:pt x="7994" y="10861"/>
                  <a:pt x="8032" y="10862"/>
                </a:cubicBezTo>
                <a:cubicBezTo>
                  <a:pt x="8254" y="10862"/>
                  <a:pt x="8481" y="10843"/>
                  <a:pt x="8703" y="10843"/>
                </a:cubicBezTo>
                <a:cubicBezTo>
                  <a:pt x="8829" y="10843"/>
                  <a:pt x="8950" y="10849"/>
                  <a:pt x="9070" y="10849"/>
                </a:cubicBezTo>
                <a:cubicBezTo>
                  <a:pt x="9171" y="10849"/>
                  <a:pt x="9266" y="10836"/>
                  <a:pt x="9361" y="10836"/>
                </a:cubicBezTo>
                <a:lnTo>
                  <a:pt x="9367" y="10836"/>
                </a:lnTo>
                <a:cubicBezTo>
                  <a:pt x="9386" y="10881"/>
                  <a:pt x="9411" y="10925"/>
                  <a:pt x="9430" y="10969"/>
                </a:cubicBezTo>
                <a:cubicBezTo>
                  <a:pt x="9475" y="11051"/>
                  <a:pt x="9519" y="11134"/>
                  <a:pt x="9557" y="11216"/>
                </a:cubicBezTo>
                <a:cubicBezTo>
                  <a:pt x="9557" y="11222"/>
                  <a:pt x="9551" y="11235"/>
                  <a:pt x="9544" y="11241"/>
                </a:cubicBezTo>
                <a:cubicBezTo>
                  <a:pt x="9509" y="11311"/>
                  <a:pt x="9565" y="11402"/>
                  <a:pt x="9633" y="11402"/>
                </a:cubicBezTo>
                <a:cubicBezTo>
                  <a:pt x="9639" y="11402"/>
                  <a:pt x="9646" y="11401"/>
                  <a:pt x="9652" y="11399"/>
                </a:cubicBezTo>
                <a:cubicBezTo>
                  <a:pt x="9664" y="11425"/>
                  <a:pt x="9677" y="11450"/>
                  <a:pt x="9690" y="11475"/>
                </a:cubicBezTo>
                <a:cubicBezTo>
                  <a:pt x="9595" y="11444"/>
                  <a:pt x="9500" y="11412"/>
                  <a:pt x="9399" y="11380"/>
                </a:cubicBezTo>
                <a:cubicBezTo>
                  <a:pt x="9279" y="11349"/>
                  <a:pt x="9158" y="11336"/>
                  <a:pt x="9032" y="11311"/>
                </a:cubicBezTo>
                <a:cubicBezTo>
                  <a:pt x="8879" y="11284"/>
                  <a:pt x="8728" y="11273"/>
                  <a:pt x="8576" y="11273"/>
                </a:cubicBezTo>
                <a:cubicBezTo>
                  <a:pt x="8476" y="11273"/>
                  <a:pt x="8375" y="11278"/>
                  <a:pt x="8273" y="11285"/>
                </a:cubicBezTo>
                <a:cubicBezTo>
                  <a:pt x="7760" y="11317"/>
                  <a:pt x="7248" y="11399"/>
                  <a:pt x="6735" y="11469"/>
                </a:cubicBezTo>
                <a:cubicBezTo>
                  <a:pt x="6387" y="11520"/>
                  <a:pt x="6039" y="11564"/>
                  <a:pt x="5685" y="11583"/>
                </a:cubicBezTo>
                <a:cubicBezTo>
                  <a:pt x="5603" y="11589"/>
                  <a:pt x="5527" y="11589"/>
                  <a:pt x="5451" y="11595"/>
                </a:cubicBezTo>
                <a:cubicBezTo>
                  <a:pt x="5418" y="11596"/>
                  <a:pt x="5384" y="11596"/>
                  <a:pt x="5351" y="11596"/>
                </a:cubicBezTo>
                <a:cubicBezTo>
                  <a:pt x="4930" y="11596"/>
                  <a:pt x="4520" y="11560"/>
                  <a:pt x="4103" y="11513"/>
                </a:cubicBezTo>
                <a:lnTo>
                  <a:pt x="4072" y="11513"/>
                </a:lnTo>
                <a:cubicBezTo>
                  <a:pt x="3635" y="11463"/>
                  <a:pt x="3186" y="11444"/>
                  <a:pt x="2762" y="11323"/>
                </a:cubicBezTo>
                <a:cubicBezTo>
                  <a:pt x="2754" y="11321"/>
                  <a:pt x="2746" y="11320"/>
                  <a:pt x="2739" y="11320"/>
                </a:cubicBezTo>
                <a:cubicBezTo>
                  <a:pt x="2667" y="11320"/>
                  <a:pt x="2643" y="11421"/>
                  <a:pt x="2718" y="11450"/>
                </a:cubicBezTo>
                <a:cubicBezTo>
                  <a:pt x="3199" y="11627"/>
                  <a:pt x="3660" y="11823"/>
                  <a:pt x="4167" y="11905"/>
                </a:cubicBezTo>
                <a:cubicBezTo>
                  <a:pt x="4186" y="11912"/>
                  <a:pt x="4198" y="11912"/>
                  <a:pt x="4217" y="11912"/>
                </a:cubicBezTo>
                <a:cubicBezTo>
                  <a:pt x="4537" y="11961"/>
                  <a:pt x="4860" y="11981"/>
                  <a:pt x="5182" y="11981"/>
                </a:cubicBezTo>
                <a:cubicBezTo>
                  <a:pt x="5401" y="11981"/>
                  <a:pt x="5619" y="11971"/>
                  <a:pt x="5837" y="11956"/>
                </a:cubicBezTo>
                <a:cubicBezTo>
                  <a:pt x="6179" y="11937"/>
                  <a:pt x="6520" y="11893"/>
                  <a:pt x="6855" y="11842"/>
                </a:cubicBezTo>
                <a:cubicBezTo>
                  <a:pt x="6881" y="11842"/>
                  <a:pt x="6900" y="11842"/>
                  <a:pt x="6925" y="11836"/>
                </a:cubicBezTo>
                <a:cubicBezTo>
                  <a:pt x="7393" y="11766"/>
                  <a:pt x="7861" y="11690"/>
                  <a:pt x="8342" y="11665"/>
                </a:cubicBezTo>
                <a:cubicBezTo>
                  <a:pt x="8570" y="11659"/>
                  <a:pt x="8804" y="11646"/>
                  <a:pt x="9038" y="11640"/>
                </a:cubicBezTo>
                <a:cubicBezTo>
                  <a:pt x="9128" y="11637"/>
                  <a:pt x="9222" y="11634"/>
                  <a:pt x="9316" y="11634"/>
                </a:cubicBezTo>
                <a:cubicBezTo>
                  <a:pt x="9455" y="11634"/>
                  <a:pt x="9594" y="11641"/>
                  <a:pt x="9721" y="11671"/>
                </a:cubicBezTo>
                <a:cubicBezTo>
                  <a:pt x="9729" y="11673"/>
                  <a:pt x="9736" y="11674"/>
                  <a:pt x="9742" y="11674"/>
                </a:cubicBezTo>
                <a:cubicBezTo>
                  <a:pt x="9758" y="11674"/>
                  <a:pt x="9771" y="11670"/>
                  <a:pt x="9785" y="11665"/>
                </a:cubicBezTo>
                <a:cubicBezTo>
                  <a:pt x="9810" y="11722"/>
                  <a:pt x="9835" y="11773"/>
                  <a:pt x="9861" y="11830"/>
                </a:cubicBezTo>
                <a:cubicBezTo>
                  <a:pt x="9854" y="11849"/>
                  <a:pt x="9842" y="11867"/>
                  <a:pt x="9835" y="11886"/>
                </a:cubicBezTo>
                <a:cubicBezTo>
                  <a:pt x="9801" y="11941"/>
                  <a:pt x="9847" y="11995"/>
                  <a:pt x="9896" y="11995"/>
                </a:cubicBezTo>
                <a:cubicBezTo>
                  <a:pt x="9910" y="11995"/>
                  <a:pt x="9924" y="11991"/>
                  <a:pt x="9937" y="11981"/>
                </a:cubicBezTo>
                <a:cubicBezTo>
                  <a:pt x="9962" y="12038"/>
                  <a:pt x="9987" y="12095"/>
                  <a:pt x="10012" y="12152"/>
                </a:cubicBezTo>
                <a:cubicBezTo>
                  <a:pt x="9946" y="12163"/>
                  <a:pt x="9880" y="12167"/>
                  <a:pt x="9815" y="12167"/>
                </a:cubicBezTo>
                <a:cubicBezTo>
                  <a:pt x="9647" y="12167"/>
                  <a:pt x="9482" y="12139"/>
                  <a:pt x="9304" y="12121"/>
                </a:cubicBezTo>
                <a:cubicBezTo>
                  <a:pt x="9063" y="12095"/>
                  <a:pt x="8810" y="12095"/>
                  <a:pt x="8570" y="12095"/>
                </a:cubicBezTo>
                <a:cubicBezTo>
                  <a:pt x="8416" y="12092"/>
                  <a:pt x="8263" y="12090"/>
                  <a:pt x="8110" y="12090"/>
                </a:cubicBezTo>
                <a:cubicBezTo>
                  <a:pt x="7716" y="12090"/>
                  <a:pt x="7324" y="12101"/>
                  <a:pt x="6931" y="12114"/>
                </a:cubicBezTo>
                <a:cubicBezTo>
                  <a:pt x="6596" y="12133"/>
                  <a:pt x="6261" y="12146"/>
                  <a:pt x="5932" y="12171"/>
                </a:cubicBezTo>
                <a:lnTo>
                  <a:pt x="5919" y="12171"/>
                </a:lnTo>
                <a:cubicBezTo>
                  <a:pt x="5476" y="12203"/>
                  <a:pt x="5033" y="12234"/>
                  <a:pt x="4591" y="12304"/>
                </a:cubicBezTo>
                <a:cubicBezTo>
                  <a:pt x="4534" y="12310"/>
                  <a:pt x="4470" y="12323"/>
                  <a:pt x="4413" y="12336"/>
                </a:cubicBezTo>
                <a:cubicBezTo>
                  <a:pt x="4262" y="12367"/>
                  <a:pt x="4110" y="12399"/>
                  <a:pt x="3958" y="12424"/>
                </a:cubicBezTo>
                <a:cubicBezTo>
                  <a:pt x="3736" y="12469"/>
                  <a:pt x="3515" y="12487"/>
                  <a:pt x="3300" y="12532"/>
                </a:cubicBezTo>
                <a:cubicBezTo>
                  <a:pt x="3224" y="12544"/>
                  <a:pt x="3230" y="12658"/>
                  <a:pt x="3306" y="12658"/>
                </a:cubicBezTo>
                <a:cubicBezTo>
                  <a:pt x="3334" y="12659"/>
                  <a:pt x="3362" y="12659"/>
                  <a:pt x="3389" y="12659"/>
                </a:cubicBezTo>
                <a:cubicBezTo>
                  <a:pt x="3615" y="12659"/>
                  <a:pt x="3841" y="12639"/>
                  <a:pt x="4072" y="12633"/>
                </a:cubicBezTo>
                <a:cubicBezTo>
                  <a:pt x="4243" y="12633"/>
                  <a:pt x="4413" y="12639"/>
                  <a:pt x="4584" y="12639"/>
                </a:cubicBezTo>
                <a:cubicBezTo>
                  <a:pt x="4660" y="12639"/>
                  <a:pt x="4730" y="12639"/>
                  <a:pt x="4806" y="12633"/>
                </a:cubicBezTo>
                <a:cubicBezTo>
                  <a:pt x="5230" y="12620"/>
                  <a:pt x="5647" y="12576"/>
                  <a:pt x="6065" y="12551"/>
                </a:cubicBezTo>
                <a:cubicBezTo>
                  <a:pt x="6090" y="12551"/>
                  <a:pt x="6122" y="12544"/>
                  <a:pt x="6147" y="12544"/>
                </a:cubicBezTo>
                <a:cubicBezTo>
                  <a:pt x="6438" y="12525"/>
                  <a:pt x="6729" y="12513"/>
                  <a:pt x="7020" y="12500"/>
                </a:cubicBezTo>
                <a:cubicBezTo>
                  <a:pt x="7178" y="12494"/>
                  <a:pt x="7336" y="12487"/>
                  <a:pt x="7488" y="12487"/>
                </a:cubicBezTo>
                <a:cubicBezTo>
                  <a:pt x="7710" y="12481"/>
                  <a:pt x="7929" y="12478"/>
                  <a:pt x="8148" y="12478"/>
                </a:cubicBezTo>
                <a:cubicBezTo>
                  <a:pt x="8368" y="12478"/>
                  <a:pt x="8586" y="12481"/>
                  <a:pt x="8804" y="12487"/>
                </a:cubicBezTo>
                <a:cubicBezTo>
                  <a:pt x="8853" y="12489"/>
                  <a:pt x="8902" y="12490"/>
                  <a:pt x="8950" y="12490"/>
                </a:cubicBezTo>
                <a:cubicBezTo>
                  <a:pt x="9125" y="12490"/>
                  <a:pt x="9295" y="12479"/>
                  <a:pt x="9468" y="12450"/>
                </a:cubicBezTo>
                <a:cubicBezTo>
                  <a:pt x="9671" y="12412"/>
                  <a:pt x="9873" y="12336"/>
                  <a:pt x="10076" y="12285"/>
                </a:cubicBezTo>
                <a:cubicBezTo>
                  <a:pt x="10158" y="12462"/>
                  <a:pt x="10240" y="12639"/>
                  <a:pt x="10316" y="12823"/>
                </a:cubicBezTo>
                <a:cubicBezTo>
                  <a:pt x="10272" y="12810"/>
                  <a:pt x="10234" y="12791"/>
                  <a:pt x="10190" y="12785"/>
                </a:cubicBezTo>
                <a:cubicBezTo>
                  <a:pt x="10133" y="12779"/>
                  <a:pt x="10076" y="12772"/>
                  <a:pt x="10019" y="12766"/>
                </a:cubicBezTo>
                <a:cubicBezTo>
                  <a:pt x="9905" y="12747"/>
                  <a:pt x="9785" y="12722"/>
                  <a:pt x="9664" y="12722"/>
                </a:cubicBezTo>
                <a:cubicBezTo>
                  <a:pt x="9418" y="12722"/>
                  <a:pt x="9177" y="12722"/>
                  <a:pt x="8931" y="12734"/>
                </a:cubicBezTo>
                <a:cubicBezTo>
                  <a:pt x="8317" y="12766"/>
                  <a:pt x="7710" y="12867"/>
                  <a:pt x="7109" y="12962"/>
                </a:cubicBezTo>
                <a:cubicBezTo>
                  <a:pt x="6855" y="13006"/>
                  <a:pt x="6602" y="13044"/>
                  <a:pt x="6349" y="13082"/>
                </a:cubicBezTo>
                <a:cubicBezTo>
                  <a:pt x="6324" y="13089"/>
                  <a:pt x="6292" y="13089"/>
                  <a:pt x="6261" y="13095"/>
                </a:cubicBezTo>
                <a:cubicBezTo>
                  <a:pt x="5900" y="13145"/>
                  <a:pt x="5533" y="13190"/>
                  <a:pt x="5166" y="13209"/>
                </a:cubicBezTo>
                <a:cubicBezTo>
                  <a:pt x="5103" y="13209"/>
                  <a:pt x="5040" y="13215"/>
                  <a:pt x="4976" y="13215"/>
                </a:cubicBezTo>
                <a:cubicBezTo>
                  <a:pt x="4931" y="13216"/>
                  <a:pt x="4885" y="13216"/>
                  <a:pt x="4840" y="13216"/>
                </a:cubicBezTo>
                <a:cubicBezTo>
                  <a:pt x="4547" y="13216"/>
                  <a:pt x="4261" y="13195"/>
                  <a:pt x="3970" y="13108"/>
                </a:cubicBezTo>
                <a:cubicBezTo>
                  <a:pt x="3963" y="13105"/>
                  <a:pt x="3956" y="13104"/>
                  <a:pt x="3950" y="13104"/>
                </a:cubicBezTo>
                <a:cubicBezTo>
                  <a:pt x="3894" y="13104"/>
                  <a:pt x="3871" y="13192"/>
                  <a:pt x="3939" y="13215"/>
                </a:cubicBezTo>
                <a:cubicBezTo>
                  <a:pt x="4350" y="13342"/>
                  <a:pt x="4774" y="13455"/>
                  <a:pt x="5204" y="13493"/>
                </a:cubicBezTo>
                <a:lnTo>
                  <a:pt x="5236" y="13493"/>
                </a:lnTo>
                <a:cubicBezTo>
                  <a:pt x="5373" y="13507"/>
                  <a:pt x="5512" y="13513"/>
                  <a:pt x="5651" y="13513"/>
                </a:cubicBezTo>
                <a:cubicBezTo>
                  <a:pt x="5894" y="13513"/>
                  <a:pt x="6139" y="13494"/>
                  <a:pt x="6381" y="13462"/>
                </a:cubicBezTo>
                <a:cubicBezTo>
                  <a:pt x="6640" y="13436"/>
                  <a:pt x="6900" y="13392"/>
                  <a:pt x="7159" y="13348"/>
                </a:cubicBezTo>
                <a:cubicBezTo>
                  <a:pt x="7362" y="13316"/>
                  <a:pt x="7564" y="13285"/>
                  <a:pt x="7760" y="13253"/>
                </a:cubicBezTo>
                <a:cubicBezTo>
                  <a:pt x="8197" y="13183"/>
                  <a:pt x="8633" y="13133"/>
                  <a:pt x="9070" y="13120"/>
                </a:cubicBezTo>
                <a:cubicBezTo>
                  <a:pt x="9285" y="13114"/>
                  <a:pt x="9500" y="13114"/>
                  <a:pt x="9715" y="13114"/>
                </a:cubicBezTo>
                <a:cubicBezTo>
                  <a:pt x="9829" y="13108"/>
                  <a:pt x="9949" y="13089"/>
                  <a:pt x="10063" y="13076"/>
                </a:cubicBezTo>
                <a:cubicBezTo>
                  <a:pt x="10114" y="13070"/>
                  <a:pt x="10164" y="13070"/>
                  <a:pt x="10209" y="13063"/>
                </a:cubicBezTo>
                <a:cubicBezTo>
                  <a:pt x="10266" y="13057"/>
                  <a:pt x="10310" y="13032"/>
                  <a:pt x="10360" y="13019"/>
                </a:cubicBezTo>
                <a:cubicBezTo>
                  <a:pt x="10373" y="13019"/>
                  <a:pt x="10386" y="13013"/>
                  <a:pt x="10392" y="13006"/>
                </a:cubicBezTo>
                <a:cubicBezTo>
                  <a:pt x="10462" y="13152"/>
                  <a:pt x="10519" y="13304"/>
                  <a:pt x="10582" y="13449"/>
                </a:cubicBezTo>
                <a:lnTo>
                  <a:pt x="10582" y="13455"/>
                </a:lnTo>
                <a:cubicBezTo>
                  <a:pt x="10364" y="13423"/>
                  <a:pt x="10145" y="13409"/>
                  <a:pt x="9926" y="13409"/>
                </a:cubicBezTo>
                <a:cubicBezTo>
                  <a:pt x="9155" y="13409"/>
                  <a:pt x="8383" y="13582"/>
                  <a:pt x="7634" y="13740"/>
                </a:cubicBezTo>
                <a:cubicBezTo>
                  <a:pt x="7494" y="13772"/>
                  <a:pt x="7349" y="13803"/>
                  <a:pt x="7203" y="13835"/>
                </a:cubicBezTo>
                <a:cubicBezTo>
                  <a:pt x="6976" y="13879"/>
                  <a:pt x="6748" y="13924"/>
                  <a:pt x="6520" y="13955"/>
                </a:cubicBezTo>
                <a:cubicBezTo>
                  <a:pt x="6419" y="13974"/>
                  <a:pt x="6318" y="13987"/>
                  <a:pt x="6216" y="14000"/>
                </a:cubicBezTo>
                <a:cubicBezTo>
                  <a:pt x="6052" y="14019"/>
                  <a:pt x="5881" y="14038"/>
                  <a:pt x="5717" y="14044"/>
                </a:cubicBezTo>
                <a:cubicBezTo>
                  <a:pt x="5662" y="14046"/>
                  <a:pt x="5607" y="14047"/>
                  <a:pt x="5552" y="14047"/>
                </a:cubicBezTo>
                <a:cubicBezTo>
                  <a:pt x="5304" y="14047"/>
                  <a:pt x="5058" y="14022"/>
                  <a:pt x="4825" y="13949"/>
                </a:cubicBezTo>
                <a:cubicBezTo>
                  <a:pt x="4819" y="13947"/>
                  <a:pt x="4813" y="13946"/>
                  <a:pt x="4808" y="13946"/>
                </a:cubicBezTo>
                <a:cubicBezTo>
                  <a:pt x="4756" y="13946"/>
                  <a:pt x="4735" y="14027"/>
                  <a:pt x="4793" y="14044"/>
                </a:cubicBezTo>
                <a:cubicBezTo>
                  <a:pt x="4989" y="14113"/>
                  <a:pt x="5179" y="14189"/>
                  <a:pt x="5381" y="14227"/>
                </a:cubicBezTo>
                <a:cubicBezTo>
                  <a:pt x="5577" y="14272"/>
                  <a:pt x="5780" y="14297"/>
                  <a:pt x="5976" y="14310"/>
                </a:cubicBezTo>
                <a:lnTo>
                  <a:pt x="5995" y="14310"/>
                </a:lnTo>
                <a:cubicBezTo>
                  <a:pt x="6080" y="14318"/>
                  <a:pt x="6165" y="14321"/>
                  <a:pt x="6249" y="14321"/>
                </a:cubicBezTo>
                <a:cubicBezTo>
                  <a:pt x="6367" y="14321"/>
                  <a:pt x="6485" y="14314"/>
                  <a:pt x="6602" y="14303"/>
                </a:cubicBezTo>
                <a:cubicBezTo>
                  <a:pt x="6811" y="14284"/>
                  <a:pt x="7014" y="14259"/>
                  <a:pt x="7222" y="14221"/>
                </a:cubicBezTo>
                <a:cubicBezTo>
                  <a:pt x="7570" y="14158"/>
                  <a:pt x="7925" y="14075"/>
                  <a:pt x="8273" y="14006"/>
                </a:cubicBezTo>
                <a:cubicBezTo>
                  <a:pt x="8665" y="13924"/>
                  <a:pt x="9057" y="13860"/>
                  <a:pt x="9456" y="13822"/>
                </a:cubicBezTo>
                <a:cubicBezTo>
                  <a:pt x="9861" y="13784"/>
                  <a:pt x="10253" y="13753"/>
                  <a:pt x="10645" y="13645"/>
                </a:cubicBezTo>
                <a:cubicBezTo>
                  <a:pt x="10651" y="13645"/>
                  <a:pt x="10658" y="13645"/>
                  <a:pt x="10658" y="13639"/>
                </a:cubicBezTo>
                <a:cubicBezTo>
                  <a:pt x="10708" y="13765"/>
                  <a:pt x="10759" y="13892"/>
                  <a:pt x="10803" y="14019"/>
                </a:cubicBezTo>
                <a:cubicBezTo>
                  <a:pt x="10803" y="14050"/>
                  <a:pt x="10803" y="14088"/>
                  <a:pt x="10803" y="14120"/>
                </a:cubicBezTo>
                <a:cubicBezTo>
                  <a:pt x="10810" y="14158"/>
                  <a:pt x="10835" y="14183"/>
                  <a:pt x="10867" y="14189"/>
                </a:cubicBezTo>
                <a:cubicBezTo>
                  <a:pt x="10886" y="14234"/>
                  <a:pt x="10905" y="14278"/>
                  <a:pt x="10917" y="14322"/>
                </a:cubicBezTo>
                <a:cubicBezTo>
                  <a:pt x="10565" y="14237"/>
                  <a:pt x="10202" y="14187"/>
                  <a:pt x="9838" y="14187"/>
                </a:cubicBezTo>
                <a:cubicBezTo>
                  <a:pt x="9797" y="14187"/>
                  <a:pt x="9756" y="14188"/>
                  <a:pt x="9715" y="14189"/>
                </a:cubicBezTo>
                <a:cubicBezTo>
                  <a:pt x="8918" y="14208"/>
                  <a:pt x="8159" y="14499"/>
                  <a:pt x="7393" y="14689"/>
                </a:cubicBezTo>
                <a:cubicBezTo>
                  <a:pt x="7336" y="14702"/>
                  <a:pt x="7279" y="14721"/>
                  <a:pt x="7222" y="14733"/>
                </a:cubicBezTo>
                <a:cubicBezTo>
                  <a:pt x="7052" y="14771"/>
                  <a:pt x="6874" y="14803"/>
                  <a:pt x="6697" y="14828"/>
                </a:cubicBezTo>
                <a:cubicBezTo>
                  <a:pt x="6666" y="14835"/>
                  <a:pt x="6634" y="14841"/>
                  <a:pt x="6602" y="14847"/>
                </a:cubicBezTo>
                <a:cubicBezTo>
                  <a:pt x="6463" y="14866"/>
                  <a:pt x="6324" y="14879"/>
                  <a:pt x="6185" y="14898"/>
                </a:cubicBezTo>
                <a:cubicBezTo>
                  <a:pt x="6071" y="14906"/>
                  <a:pt x="5961" y="14917"/>
                  <a:pt x="5849" y="14917"/>
                </a:cubicBezTo>
                <a:cubicBezTo>
                  <a:pt x="5786" y="14917"/>
                  <a:pt x="5723" y="14913"/>
                  <a:pt x="5660" y="14904"/>
                </a:cubicBezTo>
                <a:cubicBezTo>
                  <a:pt x="5584" y="14898"/>
                  <a:pt x="5514" y="14873"/>
                  <a:pt x="5438" y="14860"/>
                </a:cubicBezTo>
                <a:cubicBezTo>
                  <a:pt x="5356" y="14847"/>
                  <a:pt x="5267" y="14841"/>
                  <a:pt x="5204" y="14790"/>
                </a:cubicBezTo>
                <a:cubicBezTo>
                  <a:pt x="5196" y="14784"/>
                  <a:pt x="5187" y="14782"/>
                  <a:pt x="5179" y="14782"/>
                </a:cubicBezTo>
                <a:cubicBezTo>
                  <a:pt x="5144" y="14782"/>
                  <a:pt x="5115" y="14830"/>
                  <a:pt x="5141" y="14866"/>
                </a:cubicBezTo>
                <a:cubicBezTo>
                  <a:pt x="5198" y="14942"/>
                  <a:pt x="5230" y="15024"/>
                  <a:pt x="5305" y="15088"/>
                </a:cubicBezTo>
                <a:cubicBezTo>
                  <a:pt x="5381" y="15145"/>
                  <a:pt x="5457" y="15176"/>
                  <a:pt x="5552" y="15202"/>
                </a:cubicBezTo>
                <a:cubicBezTo>
                  <a:pt x="5742" y="15246"/>
                  <a:pt x="5944" y="15271"/>
                  <a:pt x="6134" y="15271"/>
                </a:cubicBezTo>
                <a:cubicBezTo>
                  <a:pt x="6160" y="15272"/>
                  <a:pt x="6187" y="15272"/>
                  <a:pt x="6213" y="15272"/>
                </a:cubicBezTo>
                <a:cubicBezTo>
                  <a:pt x="6389" y="15272"/>
                  <a:pt x="6565" y="15254"/>
                  <a:pt x="6742" y="15227"/>
                </a:cubicBezTo>
                <a:cubicBezTo>
                  <a:pt x="6836" y="15221"/>
                  <a:pt x="6925" y="15202"/>
                  <a:pt x="7020" y="15183"/>
                </a:cubicBezTo>
                <a:cubicBezTo>
                  <a:pt x="7083" y="15170"/>
                  <a:pt x="7146" y="15157"/>
                  <a:pt x="7210" y="15145"/>
                </a:cubicBezTo>
                <a:cubicBezTo>
                  <a:pt x="7684" y="15037"/>
                  <a:pt x="8152" y="14885"/>
                  <a:pt x="8608" y="14765"/>
                </a:cubicBezTo>
                <a:cubicBezTo>
                  <a:pt x="8988" y="14664"/>
                  <a:pt x="9373" y="14569"/>
                  <a:pt x="9759" y="14493"/>
                </a:cubicBezTo>
                <a:cubicBezTo>
                  <a:pt x="9997" y="14446"/>
                  <a:pt x="10236" y="14416"/>
                  <a:pt x="10475" y="14416"/>
                </a:cubicBezTo>
                <a:cubicBezTo>
                  <a:pt x="10625" y="14416"/>
                  <a:pt x="10775" y="14428"/>
                  <a:pt x="10923" y="14455"/>
                </a:cubicBezTo>
                <a:cubicBezTo>
                  <a:pt x="10929" y="14457"/>
                  <a:pt x="10934" y="14458"/>
                  <a:pt x="10939" y="14458"/>
                </a:cubicBezTo>
                <a:cubicBezTo>
                  <a:pt x="10950" y="14458"/>
                  <a:pt x="10959" y="14453"/>
                  <a:pt x="10968" y="14449"/>
                </a:cubicBezTo>
                <a:cubicBezTo>
                  <a:pt x="11037" y="14645"/>
                  <a:pt x="11107" y="14841"/>
                  <a:pt x="11177" y="15043"/>
                </a:cubicBezTo>
                <a:cubicBezTo>
                  <a:pt x="11120" y="15005"/>
                  <a:pt x="11063" y="14980"/>
                  <a:pt x="10987" y="14955"/>
                </a:cubicBezTo>
                <a:cubicBezTo>
                  <a:pt x="10886" y="14923"/>
                  <a:pt x="10778" y="14898"/>
                  <a:pt x="10670" y="14879"/>
                </a:cubicBezTo>
                <a:cubicBezTo>
                  <a:pt x="10455" y="14841"/>
                  <a:pt x="10253" y="14809"/>
                  <a:pt x="10038" y="14803"/>
                </a:cubicBezTo>
                <a:cubicBezTo>
                  <a:pt x="10019" y="14803"/>
                  <a:pt x="10000" y="14803"/>
                  <a:pt x="9982" y="14803"/>
                </a:cubicBezTo>
                <a:cubicBezTo>
                  <a:pt x="9558" y="14803"/>
                  <a:pt x="9140" y="14870"/>
                  <a:pt x="8734" y="14961"/>
                </a:cubicBezTo>
                <a:cubicBezTo>
                  <a:pt x="8266" y="15062"/>
                  <a:pt x="7811" y="15202"/>
                  <a:pt x="7349" y="15316"/>
                </a:cubicBezTo>
                <a:cubicBezTo>
                  <a:pt x="7311" y="15328"/>
                  <a:pt x="7267" y="15334"/>
                  <a:pt x="7222" y="15347"/>
                </a:cubicBezTo>
                <a:cubicBezTo>
                  <a:pt x="7216" y="15347"/>
                  <a:pt x="7210" y="15353"/>
                  <a:pt x="7197" y="15353"/>
                </a:cubicBezTo>
                <a:cubicBezTo>
                  <a:pt x="7052" y="15391"/>
                  <a:pt x="6900" y="15423"/>
                  <a:pt x="6754" y="15448"/>
                </a:cubicBezTo>
                <a:cubicBezTo>
                  <a:pt x="6542" y="15484"/>
                  <a:pt x="6327" y="15511"/>
                  <a:pt x="6107" y="15511"/>
                </a:cubicBezTo>
                <a:cubicBezTo>
                  <a:pt x="6051" y="15511"/>
                  <a:pt x="5995" y="15509"/>
                  <a:pt x="5938" y="15505"/>
                </a:cubicBezTo>
                <a:cubicBezTo>
                  <a:pt x="5936" y="15505"/>
                  <a:pt x="5934" y="15505"/>
                  <a:pt x="5932" y="15505"/>
                </a:cubicBezTo>
                <a:cubicBezTo>
                  <a:pt x="5862" y="15505"/>
                  <a:pt x="5858" y="15619"/>
                  <a:pt x="5932" y="15626"/>
                </a:cubicBezTo>
                <a:cubicBezTo>
                  <a:pt x="6169" y="15653"/>
                  <a:pt x="6410" y="15671"/>
                  <a:pt x="6649" y="15671"/>
                </a:cubicBezTo>
                <a:cubicBezTo>
                  <a:pt x="6684" y="15671"/>
                  <a:pt x="6719" y="15671"/>
                  <a:pt x="6754" y="15670"/>
                </a:cubicBezTo>
                <a:cubicBezTo>
                  <a:pt x="6893" y="15663"/>
                  <a:pt x="7033" y="15657"/>
                  <a:pt x="7165" y="15644"/>
                </a:cubicBezTo>
                <a:cubicBezTo>
                  <a:pt x="7216" y="15638"/>
                  <a:pt x="7267" y="15638"/>
                  <a:pt x="7317" y="15632"/>
                </a:cubicBezTo>
                <a:cubicBezTo>
                  <a:pt x="7393" y="15619"/>
                  <a:pt x="7469" y="15607"/>
                  <a:pt x="7545" y="15600"/>
                </a:cubicBezTo>
                <a:cubicBezTo>
                  <a:pt x="7931" y="15537"/>
                  <a:pt x="8304" y="15448"/>
                  <a:pt x="8684" y="15372"/>
                </a:cubicBezTo>
                <a:cubicBezTo>
                  <a:pt x="9101" y="15278"/>
                  <a:pt x="9525" y="15195"/>
                  <a:pt x="9956" y="15157"/>
                </a:cubicBezTo>
                <a:cubicBezTo>
                  <a:pt x="10122" y="15142"/>
                  <a:pt x="10297" y="15130"/>
                  <a:pt x="10467" y="15130"/>
                </a:cubicBezTo>
                <a:cubicBezTo>
                  <a:pt x="10503" y="15130"/>
                  <a:pt x="10540" y="15131"/>
                  <a:pt x="10576" y="15132"/>
                </a:cubicBezTo>
                <a:cubicBezTo>
                  <a:pt x="10689" y="15138"/>
                  <a:pt x="10797" y="15151"/>
                  <a:pt x="10905" y="15170"/>
                </a:cubicBezTo>
                <a:cubicBezTo>
                  <a:pt x="10961" y="15176"/>
                  <a:pt x="11012" y="15189"/>
                  <a:pt x="11069" y="15195"/>
                </a:cubicBezTo>
                <a:cubicBezTo>
                  <a:pt x="11086" y="15197"/>
                  <a:pt x="11103" y="15198"/>
                  <a:pt x="11120" y="15198"/>
                </a:cubicBezTo>
                <a:cubicBezTo>
                  <a:pt x="11154" y="15198"/>
                  <a:pt x="11189" y="15195"/>
                  <a:pt x="11227" y="15195"/>
                </a:cubicBezTo>
                <a:cubicBezTo>
                  <a:pt x="11227" y="15227"/>
                  <a:pt x="11234" y="15246"/>
                  <a:pt x="11252" y="15265"/>
                </a:cubicBezTo>
                <a:cubicBezTo>
                  <a:pt x="11284" y="15353"/>
                  <a:pt x="11309" y="15442"/>
                  <a:pt x="11341" y="15531"/>
                </a:cubicBezTo>
                <a:cubicBezTo>
                  <a:pt x="11278" y="15518"/>
                  <a:pt x="11221" y="15505"/>
                  <a:pt x="11158" y="15493"/>
                </a:cubicBezTo>
                <a:cubicBezTo>
                  <a:pt x="11044" y="15474"/>
                  <a:pt x="10949" y="15442"/>
                  <a:pt x="10829" y="15442"/>
                </a:cubicBezTo>
                <a:cubicBezTo>
                  <a:pt x="10620" y="15448"/>
                  <a:pt x="10411" y="15467"/>
                  <a:pt x="10209" y="15486"/>
                </a:cubicBezTo>
                <a:cubicBezTo>
                  <a:pt x="9791" y="15531"/>
                  <a:pt x="9380" y="15600"/>
                  <a:pt x="8975" y="15689"/>
                </a:cubicBezTo>
                <a:cubicBezTo>
                  <a:pt x="8646" y="15765"/>
                  <a:pt x="8311" y="15853"/>
                  <a:pt x="7975" y="15929"/>
                </a:cubicBezTo>
                <a:cubicBezTo>
                  <a:pt x="7906" y="15948"/>
                  <a:pt x="7836" y="15967"/>
                  <a:pt x="7766" y="15980"/>
                </a:cubicBezTo>
                <a:cubicBezTo>
                  <a:pt x="7539" y="16037"/>
                  <a:pt x="7305" y="16075"/>
                  <a:pt x="7071" y="16081"/>
                </a:cubicBezTo>
                <a:cubicBezTo>
                  <a:pt x="6957" y="16081"/>
                  <a:pt x="6836" y="16081"/>
                  <a:pt x="6716" y="16068"/>
                </a:cubicBezTo>
                <a:cubicBezTo>
                  <a:pt x="6666" y="16062"/>
                  <a:pt x="6615" y="16049"/>
                  <a:pt x="6558" y="16043"/>
                </a:cubicBezTo>
                <a:cubicBezTo>
                  <a:pt x="6552" y="16042"/>
                  <a:pt x="6546" y="16041"/>
                  <a:pt x="6540" y="16041"/>
                </a:cubicBezTo>
                <a:cubicBezTo>
                  <a:pt x="6464" y="16041"/>
                  <a:pt x="6431" y="16152"/>
                  <a:pt x="6514" y="16170"/>
                </a:cubicBezTo>
                <a:cubicBezTo>
                  <a:pt x="6571" y="16189"/>
                  <a:pt x="6634" y="16201"/>
                  <a:pt x="6691" y="16214"/>
                </a:cubicBezTo>
                <a:cubicBezTo>
                  <a:pt x="6799" y="16233"/>
                  <a:pt x="6900" y="16252"/>
                  <a:pt x="7007" y="16264"/>
                </a:cubicBezTo>
                <a:cubicBezTo>
                  <a:pt x="7159" y="16282"/>
                  <a:pt x="7311" y="16289"/>
                  <a:pt x="7462" y="16289"/>
                </a:cubicBezTo>
                <a:cubicBezTo>
                  <a:pt x="7756" y="16289"/>
                  <a:pt x="8049" y="16260"/>
                  <a:pt x="8342" y="16214"/>
                </a:cubicBezTo>
                <a:cubicBezTo>
                  <a:pt x="8532" y="16182"/>
                  <a:pt x="8722" y="16144"/>
                  <a:pt x="8912" y="16100"/>
                </a:cubicBezTo>
                <a:cubicBezTo>
                  <a:pt x="9336" y="16005"/>
                  <a:pt x="9759" y="15929"/>
                  <a:pt x="10190" y="15885"/>
                </a:cubicBezTo>
                <a:cubicBezTo>
                  <a:pt x="10392" y="15860"/>
                  <a:pt x="10601" y="15841"/>
                  <a:pt x="10803" y="15834"/>
                </a:cubicBezTo>
                <a:cubicBezTo>
                  <a:pt x="10923" y="15828"/>
                  <a:pt x="11018" y="15796"/>
                  <a:pt x="11132" y="15765"/>
                </a:cubicBezTo>
                <a:cubicBezTo>
                  <a:pt x="11208" y="15752"/>
                  <a:pt x="11303" y="15720"/>
                  <a:pt x="11392" y="15708"/>
                </a:cubicBezTo>
                <a:cubicBezTo>
                  <a:pt x="11430" y="15828"/>
                  <a:pt x="11468" y="15948"/>
                  <a:pt x="11506" y="16062"/>
                </a:cubicBezTo>
                <a:cubicBezTo>
                  <a:pt x="11531" y="16144"/>
                  <a:pt x="11550" y="16227"/>
                  <a:pt x="11575" y="16309"/>
                </a:cubicBezTo>
                <a:cubicBezTo>
                  <a:pt x="11160" y="16240"/>
                  <a:pt x="10747" y="16218"/>
                  <a:pt x="10331" y="16218"/>
                </a:cubicBezTo>
                <a:cubicBezTo>
                  <a:pt x="10171" y="16218"/>
                  <a:pt x="10010" y="16221"/>
                  <a:pt x="9848" y="16227"/>
                </a:cubicBezTo>
                <a:cubicBezTo>
                  <a:pt x="9538" y="16239"/>
                  <a:pt x="9241" y="16252"/>
                  <a:pt x="8937" y="16309"/>
                </a:cubicBezTo>
                <a:cubicBezTo>
                  <a:pt x="8810" y="16328"/>
                  <a:pt x="8684" y="16353"/>
                  <a:pt x="8557" y="16372"/>
                </a:cubicBezTo>
                <a:cubicBezTo>
                  <a:pt x="8393" y="16404"/>
                  <a:pt x="8228" y="16423"/>
                  <a:pt x="8064" y="16442"/>
                </a:cubicBezTo>
                <a:cubicBezTo>
                  <a:pt x="7977" y="16448"/>
                  <a:pt x="7987" y="16600"/>
                  <a:pt x="8071" y="16600"/>
                </a:cubicBezTo>
                <a:cubicBezTo>
                  <a:pt x="8073" y="16600"/>
                  <a:pt x="8075" y="16600"/>
                  <a:pt x="8076" y="16600"/>
                </a:cubicBezTo>
                <a:cubicBezTo>
                  <a:pt x="8169" y="16593"/>
                  <a:pt x="8262" y="16590"/>
                  <a:pt x="8354" y="16590"/>
                </a:cubicBezTo>
                <a:cubicBezTo>
                  <a:pt x="8527" y="16590"/>
                  <a:pt x="8701" y="16600"/>
                  <a:pt x="8874" y="16612"/>
                </a:cubicBezTo>
                <a:cubicBezTo>
                  <a:pt x="8912" y="16612"/>
                  <a:pt x="8950" y="16619"/>
                  <a:pt x="8981" y="16619"/>
                </a:cubicBezTo>
                <a:cubicBezTo>
                  <a:pt x="9100" y="16626"/>
                  <a:pt x="9218" y="16629"/>
                  <a:pt x="9334" y="16629"/>
                </a:cubicBezTo>
                <a:cubicBezTo>
                  <a:pt x="9514" y="16629"/>
                  <a:pt x="9693" y="16623"/>
                  <a:pt x="9873" y="16619"/>
                </a:cubicBezTo>
                <a:cubicBezTo>
                  <a:pt x="10462" y="16600"/>
                  <a:pt x="11044" y="16581"/>
                  <a:pt x="11626" y="16492"/>
                </a:cubicBezTo>
                <a:cubicBezTo>
                  <a:pt x="11746" y="16941"/>
                  <a:pt x="11860" y="17391"/>
                  <a:pt x="11980" y="17833"/>
                </a:cubicBezTo>
                <a:cubicBezTo>
                  <a:pt x="12005" y="17915"/>
                  <a:pt x="12070" y="17953"/>
                  <a:pt x="12135" y="17953"/>
                </a:cubicBezTo>
                <a:cubicBezTo>
                  <a:pt x="12219" y="17953"/>
                  <a:pt x="12302" y="17888"/>
                  <a:pt x="12284" y="17777"/>
                </a:cubicBezTo>
                <a:cubicBezTo>
                  <a:pt x="12201" y="17359"/>
                  <a:pt x="12094" y="16948"/>
                  <a:pt x="11980" y="16537"/>
                </a:cubicBezTo>
                <a:cubicBezTo>
                  <a:pt x="12056" y="16486"/>
                  <a:pt x="12138" y="16442"/>
                  <a:pt x="12220" y="16397"/>
                </a:cubicBezTo>
                <a:cubicBezTo>
                  <a:pt x="12328" y="16340"/>
                  <a:pt x="12442" y="16296"/>
                  <a:pt x="12562" y="16258"/>
                </a:cubicBezTo>
                <a:cubicBezTo>
                  <a:pt x="12765" y="16176"/>
                  <a:pt x="12954" y="16043"/>
                  <a:pt x="13125" y="15898"/>
                </a:cubicBezTo>
                <a:cubicBezTo>
                  <a:pt x="13150" y="15879"/>
                  <a:pt x="13176" y="15853"/>
                  <a:pt x="13195" y="15828"/>
                </a:cubicBezTo>
                <a:cubicBezTo>
                  <a:pt x="13473" y="15556"/>
                  <a:pt x="13612" y="15176"/>
                  <a:pt x="13707" y="14803"/>
                </a:cubicBezTo>
                <a:cubicBezTo>
                  <a:pt x="13719" y="14759"/>
                  <a:pt x="13684" y="14728"/>
                  <a:pt x="13649" y="14728"/>
                </a:cubicBezTo>
                <a:cubicBezTo>
                  <a:pt x="13629" y="14728"/>
                  <a:pt x="13609" y="14739"/>
                  <a:pt x="13600" y="14765"/>
                </a:cubicBezTo>
                <a:cubicBezTo>
                  <a:pt x="13530" y="14942"/>
                  <a:pt x="13423" y="15094"/>
                  <a:pt x="13296" y="15233"/>
                </a:cubicBezTo>
                <a:cubicBezTo>
                  <a:pt x="13157" y="15385"/>
                  <a:pt x="12992" y="15518"/>
                  <a:pt x="12828" y="15644"/>
                </a:cubicBezTo>
                <a:cubicBezTo>
                  <a:pt x="12657" y="15777"/>
                  <a:pt x="12480" y="15885"/>
                  <a:pt x="12322" y="16030"/>
                </a:cubicBezTo>
                <a:cubicBezTo>
                  <a:pt x="12239" y="16106"/>
                  <a:pt x="12157" y="16176"/>
                  <a:pt x="12069" y="16239"/>
                </a:cubicBezTo>
                <a:cubicBezTo>
                  <a:pt x="12018" y="16271"/>
                  <a:pt x="11967" y="16302"/>
                  <a:pt x="11917" y="16334"/>
                </a:cubicBezTo>
                <a:cubicBezTo>
                  <a:pt x="11860" y="16144"/>
                  <a:pt x="11803" y="15948"/>
                  <a:pt x="11746" y="15758"/>
                </a:cubicBezTo>
                <a:cubicBezTo>
                  <a:pt x="11733" y="15727"/>
                  <a:pt x="11721" y="15689"/>
                  <a:pt x="11708" y="15651"/>
                </a:cubicBezTo>
                <a:cubicBezTo>
                  <a:pt x="11752" y="15638"/>
                  <a:pt x="11797" y="15626"/>
                  <a:pt x="11835" y="15613"/>
                </a:cubicBezTo>
                <a:cubicBezTo>
                  <a:pt x="11980" y="15581"/>
                  <a:pt x="12119" y="15550"/>
                  <a:pt x="12265" y="15518"/>
                </a:cubicBezTo>
                <a:cubicBezTo>
                  <a:pt x="12537" y="15455"/>
                  <a:pt x="12784" y="15252"/>
                  <a:pt x="12980" y="15062"/>
                </a:cubicBezTo>
                <a:cubicBezTo>
                  <a:pt x="13100" y="14949"/>
                  <a:pt x="13214" y="14828"/>
                  <a:pt x="13321" y="14702"/>
                </a:cubicBezTo>
                <a:cubicBezTo>
                  <a:pt x="13416" y="14594"/>
                  <a:pt x="13505" y="14480"/>
                  <a:pt x="13587" y="14367"/>
                </a:cubicBezTo>
                <a:cubicBezTo>
                  <a:pt x="13688" y="14240"/>
                  <a:pt x="13783" y="14107"/>
                  <a:pt x="13878" y="13974"/>
                </a:cubicBezTo>
                <a:cubicBezTo>
                  <a:pt x="13954" y="13873"/>
                  <a:pt x="14005" y="13740"/>
                  <a:pt x="14074" y="13633"/>
                </a:cubicBezTo>
                <a:cubicBezTo>
                  <a:pt x="14093" y="13607"/>
                  <a:pt x="14112" y="13582"/>
                  <a:pt x="14131" y="13563"/>
                </a:cubicBezTo>
                <a:cubicBezTo>
                  <a:pt x="14161" y="13528"/>
                  <a:pt x="14121" y="13482"/>
                  <a:pt x="14083" y="13482"/>
                </a:cubicBezTo>
                <a:cubicBezTo>
                  <a:pt x="14073" y="13482"/>
                  <a:pt x="14063" y="13485"/>
                  <a:pt x="14055" y="13493"/>
                </a:cubicBezTo>
                <a:cubicBezTo>
                  <a:pt x="13948" y="13607"/>
                  <a:pt x="13789" y="13690"/>
                  <a:pt x="13676" y="13797"/>
                </a:cubicBezTo>
                <a:cubicBezTo>
                  <a:pt x="13625" y="13841"/>
                  <a:pt x="13574" y="13886"/>
                  <a:pt x="13530" y="13936"/>
                </a:cubicBezTo>
                <a:cubicBezTo>
                  <a:pt x="13473" y="13987"/>
                  <a:pt x="13410" y="14044"/>
                  <a:pt x="13353" y="14094"/>
                </a:cubicBezTo>
                <a:cubicBezTo>
                  <a:pt x="13328" y="14120"/>
                  <a:pt x="13302" y="14151"/>
                  <a:pt x="13277" y="14177"/>
                </a:cubicBezTo>
                <a:cubicBezTo>
                  <a:pt x="13100" y="14354"/>
                  <a:pt x="12948" y="14544"/>
                  <a:pt x="12771" y="14721"/>
                </a:cubicBezTo>
                <a:cubicBezTo>
                  <a:pt x="12676" y="14816"/>
                  <a:pt x="12575" y="14911"/>
                  <a:pt x="12461" y="14993"/>
                </a:cubicBezTo>
                <a:cubicBezTo>
                  <a:pt x="12347" y="15075"/>
                  <a:pt x="12227" y="15138"/>
                  <a:pt x="12113" y="15221"/>
                </a:cubicBezTo>
                <a:cubicBezTo>
                  <a:pt x="12005" y="15297"/>
                  <a:pt x="11879" y="15353"/>
                  <a:pt x="11752" y="15398"/>
                </a:cubicBezTo>
                <a:cubicBezTo>
                  <a:pt x="11714" y="15410"/>
                  <a:pt x="11676" y="15417"/>
                  <a:pt x="11638" y="15429"/>
                </a:cubicBezTo>
                <a:cubicBezTo>
                  <a:pt x="11619" y="15366"/>
                  <a:pt x="11600" y="15303"/>
                  <a:pt x="11575" y="15240"/>
                </a:cubicBezTo>
                <a:cubicBezTo>
                  <a:pt x="11778" y="15088"/>
                  <a:pt x="11904" y="14803"/>
                  <a:pt x="12069" y="14632"/>
                </a:cubicBezTo>
                <a:cubicBezTo>
                  <a:pt x="12183" y="14518"/>
                  <a:pt x="12315" y="14436"/>
                  <a:pt x="12436" y="14329"/>
                </a:cubicBezTo>
                <a:cubicBezTo>
                  <a:pt x="12511" y="14265"/>
                  <a:pt x="12581" y="14202"/>
                  <a:pt x="12651" y="14132"/>
                </a:cubicBezTo>
                <a:cubicBezTo>
                  <a:pt x="12689" y="14094"/>
                  <a:pt x="12720" y="14063"/>
                  <a:pt x="12758" y="14025"/>
                </a:cubicBezTo>
                <a:cubicBezTo>
                  <a:pt x="12891" y="13898"/>
                  <a:pt x="13030" y="13778"/>
                  <a:pt x="13169" y="13664"/>
                </a:cubicBezTo>
                <a:cubicBezTo>
                  <a:pt x="13264" y="13582"/>
                  <a:pt x="13359" y="13506"/>
                  <a:pt x="13454" y="13424"/>
                </a:cubicBezTo>
                <a:cubicBezTo>
                  <a:pt x="13701" y="13221"/>
                  <a:pt x="13935" y="13044"/>
                  <a:pt x="14251" y="12962"/>
                </a:cubicBezTo>
                <a:cubicBezTo>
                  <a:pt x="14300" y="12944"/>
                  <a:pt x="14290" y="12873"/>
                  <a:pt x="14239" y="12873"/>
                </a:cubicBezTo>
                <a:cubicBezTo>
                  <a:pt x="14237" y="12873"/>
                  <a:pt x="14235" y="12873"/>
                  <a:pt x="14232" y="12873"/>
                </a:cubicBezTo>
                <a:cubicBezTo>
                  <a:pt x="13922" y="12911"/>
                  <a:pt x="13581" y="12975"/>
                  <a:pt x="13302" y="13114"/>
                </a:cubicBezTo>
                <a:cubicBezTo>
                  <a:pt x="13207" y="13158"/>
                  <a:pt x="13125" y="13215"/>
                  <a:pt x="13037" y="13266"/>
                </a:cubicBezTo>
                <a:cubicBezTo>
                  <a:pt x="12866" y="13392"/>
                  <a:pt x="12708" y="13538"/>
                  <a:pt x="12556" y="13683"/>
                </a:cubicBezTo>
                <a:cubicBezTo>
                  <a:pt x="12436" y="13797"/>
                  <a:pt x="12315" y="13917"/>
                  <a:pt x="12214" y="14044"/>
                </a:cubicBezTo>
                <a:cubicBezTo>
                  <a:pt x="12195" y="14069"/>
                  <a:pt x="12176" y="14088"/>
                  <a:pt x="12164" y="14107"/>
                </a:cubicBezTo>
                <a:cubicBezTo>
                  <a:pt x="12075" y="14221"/>
                  <a:pt x="12005" y="14341"/>
                  <a:pt x="11904" y="14449"/>
                </a:cubicBezTo>
                <a:cubicBezTo>
                  <a:pt x="11778" y="14582"/>
                  <a:pt x="11588" y="14689"/>
                  <a:pt x="11442" y="14822"/>
                </a:cubicBezTo>
                <a:lnTo>
                  <a:pt x="11436" y="14828"/>
                </a:lnTo>
                <a:cubicBezTo>
                  <a:pt x="11404" y="14727"/>
                  <a:pt x="11373" y="14632"/>
                  <a:pt x="11335" y="14531"/>
                </a:cubicBezTo>
                <a:cubicBezTo>
                  <a:pt x="11430" y="14436"/>
                  <a:pt x="11518" y="14335"/>
                  <a:pt x="11613" y="14246"/>
                </a:cubicBezTo>
                <a:cubicBezTo>
                  <a:pt x="11689" y="14177"/>
                  <a:pt x="11765" y="14101"/>
                  <a:pt x="11841" y="14031"/>
                </a:cubicBezTo>
                <a:cubicBezTo>
                  <a:pt x="11904" y="13974"/>
                  <a:pt x="11961" y="13917"/>
                  <a:pt x="12018" y="13860"/>
                </a:cubicBezTo>
                <a:cubicBezTo>
                  <a:pt x="12151" y="13728"/>
                  <a:pt x="12284" y="13607"/>
                  <a:pt x="12398" y="13462"/>
                </a:cubicBezTo>
                <a:cubicBezTo>
                  <a:pt x="12511" y="13323"/>
                  <a:pt x="12625" y="13177"/>
                  <a:pt x="12733" y="13032"/>
                </a:cubicBezTo>
                <a:cubicBezTo>
                  <a:pt x="12790" y="12956"/>
                  <a:pt x="12840" y="12886"/>
                  <a:pt x="12897" y="12810"/>
                </a:cubicBezTo>
                <a:cubicBezTo>
                  <a:pt x="13062" y="12582"/>
                  <a:pt x="13220" y="12348"/>
                  <a:pt x="13372" y="12114"/>
                </a:cubicBezTo>
                <a:cubicBezTo>
                  <a:pt x="13473" y="11962"/>
                  <a:pt x="13562" y="11804"/>
                  <a:pt x="13644" y="11646"/>
                </a:cubicBezTo>
                <a:cubicBezTo>
                  <a:pt x="13682" y="11564"/>
                  <a:pt x="13726" y="11488"/>
                  <a:pt x="13758" y="11406"/>
                </a:cubicBezTo>
                <a:cubicBezTo>
                  <a:pt x="13783" y="11311"/>
                  <a:pt x="13802" y="11210"/>
                  <a:pt x="13846" y="11121"/>
                </a:cubicBezTo>
                <a:cubicBezTo>
                  <a:pt x="13877" y="11060"/>
                  <a:pt x="13818" y="11011"/>
                  <a:pt x="13761" y="11011"/>
                </a:cubicBezTo>
                <a:cubicBezTo>
                  <a:pt x="13736" y="11011"/>
                  <a:pt x="13710" y="11021"/>
                  <a:pt x="13695" y="11045"/>
                </a:cubicBezTo>
                <a:cubicBezTo>
                  <a:pt x="13638" y="11134"/>
                  <a:pt x="13555" y="11203"/>
                  <a:pt x="13492" y="11279"/>
                </a:cubicBezTo>
                <a:cubicBezTo>
                  <a:pt x="13429" y="11342"/>
                  <a:pt x="13385" y="11418"/>
                  <a:pt x="13334" y="11488"/>
                </a:cubicBezTo>
                <a:cubicBezTo>
                  <a:pt x="13226" y="11627"/>
                  <a:pt x="13132" y="11773"/>
                  <a:pt x="13037" y="11918"/>
                </a:cubicBezTo>
                <a:cubicBezTo>
                  <a:pt x="12992" y="11988"/>
                  <a:pt x="12948" y="12051"/>
                  <a:pt x="12904" y="12121"/>
                </a:cubicBezTo>
                <a:cubicBezTo>
                  <a:pt x="12746" y="12355"/>
                  <a:pt x="12581" y="12582"/>
                  <a:pt x="12410" y="12810"/>
                </a:cubicBezTo>
                <a:cubicBezTo>
                  <a:pt x="12303" y="12956"/>
                  <a:pt x="12189" y="13101"/>
                  <a:pt x="12075" y="13247"/>
                </a:cubicBezTo>
                <a:cubicBezTo>
                  <a:pt x="11961" y="13386"/>
                  <a:pt x="11872" y="13544"/>
                  <a:pt x="11765" y="13690"/>
                </a:cubicBezTo>
                <a:cubicBezTo>
                  <a:pt x="11708" y="13772"/>
                  <a:pt x="11651" y="13848"/>
                  <a:pt x="11594" y="13930"/>
                </a:cubicBezTo>
                <a:cubicBezTo>
                  <a:pt x="11550" y="13993"/>
                  <a:pt x="11506" y="14050"/>
                  <a:pt x="11461" y="14113"/>
                </a:cubicBezTo>
                <a:cubicBezTo>
                  <a:pt x="11404" y="14196"/>
                  <a:pt x="11335" y="14265"/>
                  <a:pt x="11265" y="14335"/>
                </a:cubicBezTo>
                <a:cubicBezTo>
                  <a:pt x="11215" y="14189"/>
                  <a:pt x="11158" y="14044"/>
                  <a:pt x="11101" y="13898"/>
                </a:cubicBezTo>
                <a:cubicBezTo>
                  <a:pt x="11132" y="13829"/>
                  <a:pt x="11164" y="13753"/>
                  <a:pt x="11208" y="13690"/>
                </a:cubicBezTo>
                <a:cubicBezTo>
                  <a:pt x="11215" y="13683"/>
                  <a:pt x="11221" y="13671"/>
                  <a:pt x="11227" y="13664"/>
                </a:cubicBezTo>
                <a:cubicBezTo>
                  <a:pt x="11335" y="13512"/>
                  <a:pt x="11468" y="13373"/>
                  <a:pt x="11588" y="13228"/>
                </a:cubicBezTo>
                <a:cubicBezTo>
                  <a:pt x="11847" y="12905"/>
                  <a:pt x="12151" y="12614"/>
                  <a:pt x="12417" y="12298"/>
                </a:cubicBezTo>
                <a:cubicBezTo>
                  <a:pt x="12644" y="12038"/>
                  <a:pt x="12847" y="11760"/>
                  <a:pt x="13011" y="11456"/>
                </a:cubicBezTo>
                <a:cubicBezTo>
                  <a:pt x="13037" y="11418"/>
                  <a:pt x="13056" y="11374"/>
                  <a:pt x="13081" y="11336"/>
                </a:cubicBezTo>
                <a:cubicBezTo>
                  <a:pt x="13169" y="11165"/>
                  <a:pt x="13252" y="10982"/>
                  <a:pt x="13309" y="10798"/>
                </a:cubicBezTo>
                <a:cubicBezTo>
                  <a:pt x="13372" y="10608"/>
                  <a:pt x="13410" y="10419"/>
                  <a:pt x="13467" y="10235"/>
                </a:cubicBezTo>
                <a:cubicBezTo>
                  <a:pt x="13483" y="10184"/>
                  <a:pt x="13444" y="10150"/>
                  <a:pt x="13406" y="10150"/>
                </a:cubicBezTo>
                <a:cubicBezTo>
                  <a:pt x="13382" y="10150"/>
                  <a:pt x="13359" y="10162"/>
                  <a:pt x="13347" y="10191"/>
                </a:cubicBezTo>
                <a:cubicBezTo>
                  <a:pt x="13271" y="10387"/>
                  <a:pt x="13144" y="10558"/>
                  <a:pt x="13043" y="10735"/>
                </a:cubicBezTo>
                <a:cubicBezTo>
                  <a:pt x="13005" y="10798"/>
                  <a:pt x="12967" y="10862"/>
                  <a:pt x="12929" y="10918"/>
                </a:cubicBezTo>
                <a:cubicBezTo>
                  <a:pt x="12866" y="11026"/>
                  <a:pt x="12796" y="11127"/>
                  <a:pt x="12727" y="11228"/>
                </a:cubicBezTo>
                <a:cubicBezTo>
                  <a:pt x="12511" y="11551"/>
                  <a:pt x="12290" y="11867"/>
                  <a:pt x="12031" y="12159"/>
                </a:cubicBezTo>
                <a:cubicBezTo>
                  <a:pt x="11752" y="12475"/>
                  <a:pt x="11430" y="12760"/>
                  <a:pt x="11189" y="13108"/>
                </a:cubicBezTo>
                <a:cubicBezTo>
                  <a:pt x="11101" y="13228"/>
                  <a:pt x="11037" y="13367"/>
                  <a:pt x="10980" y="13506"/>
                </a:cubicBezTo>
                <a:cubicBezTo>
                  <a:pt x="10974" y="13519"/>
                  <a:pt x="10968" y="13531"/>
                  <a:pt x="10961" y="13544"/>
                </a:cubicBezTo>
                <a:cubicBezTo>
                  <a:pt x="10955" y="13519"/>
                  <a:pt x="10942" y="13487"/>
                  <a:pt x="10930" y="13462"/>
                </a:cubicBezTo>
                <a:cubicBezTo>
                  <a:pt x="10892" y="13361"/>
                  <a:pt x="10854" y="13266"/>
                  <a:pt x="10810" y="13164"/>
                </a:cubicBezTo>
                <a:cubicBezTo>
                  <a:pt x="10854" y="13095"/>
                  <a:pt x="10892" y="13032"/>
                  <a:pt x="10930" y="12962"/>
                </a:cubicBezTo>
                <a:cubicBezTo>
                  <a:pt x="10974" y="12886"/>
                  <a:pt x="11037" y="12816"/>
                  <a:pt x="11082" y="12741"/>
                </a:cubicBezTo>
                <a:cubicBezTo>
                  <a:pt x="11132" y="12665"/>
                  <a:pt x="11183" y="12582"/>
                  <a:pt x="11234" y="12513"/>
                </a:cubicBezTo>
                <a:cubicBezTo>
                  <a:pt x="11474" y="12177"/>
                  <a:pt x="11784" y="11893"/>
                  <a:pt x="12069" y="11595"/>
                </a:cubicBezTo>
                <a:cubicBezTo>
                  <a:pt x="12353" y="11298"/>
                  <a:pt x="12594" y="10982"/>
                  <a:pt x="12790" y="10621"/>
                </a:cubicBezTo>
                <a:cubicBezTo>
                  <a:pt x="12796" y="10608"/>
                  <a:pt x="12803" y="10602"/>
                  <a:pt x="12809" y="10590"/>
                </a:cubicBezTo>
                <a:cubicBezTo>
                  <a:pt x="12992" y="10248"/>
                  <a:pt x="13113" y="9887"/>
                  <a:pt x="13233" y="9508"/>
                </a:cubicBezTo>
                <a:cubicBezTo>
                  <a:pt x="13241" y="9476"/>
                  <a:pt x="13217" y="9455"/>
                  <a:pt x="13192" y="9455"/>
                </a:cubicBezTo>
                <a:cubicBezTo>
                  <a:pt x="13176" y="9455"/>
                  <a:pt x="13160" y="9463"/>
                  <a:pt x="13150" y="9482"/>
                </a:cubicBezTo>
                <a:cubicBezTo>
                  <a:pt x="13024" y="9767"/>
                  <a:pt x="12853" y="10045"/>
                  <a:pt x="12663" y="10298"/>
                </a:cubicBezTo>
                <a:cubicBezTo>
                  <a:pt x="12606" y="10381"/>
                  <a:pt x="12543" y="10457"/>
                  <a:pt x="12480" y="10533"/>
                </a:cubicBezTo>
                <a:cubicBezTo>
                  <a:pt x="12214" y="10855"/>
                  <a:pt x="11948" y="11165"/>
                  <a:pt x="11657" y="11456"/>
                </a:cubicBezTo>
                <a:cubicBezTo>
                  <a:pt x="11360" y="11760"/>
                  <a:pt x="11050" y="12064"/>
                  <a:pt x="10822" y="12424"/>
                </a:cubicBezTo>
                <a:cubicBezTo>
                  <a:pt x="10753" y="12538"/>
                  <a:pt x="10689" y="12658"/>
                  <a:pt x="10651" y="12785"/>
                </a:cubicBezTo>
                <a:cubicBezTo>
                  <a:pt x="10601" y="12665"/>
                  <a:pt x="10544" y="12538"/>
                  <a:pt x="10493" y="12418"/>
                </a:cubicBezTo>
                <a:cubicBezTo>
                  <a:pt x="10519" y="12393"/>
                  <a:pt x="10544" y="12367"/>
                  <a:pt x="10563" y="12336"/>
                </a:cubicBezTo>
                <a:cubicBezTo>
                  <a:pt x="10626" y="12253"/>
                  <a:pt x="10689" y="12159"/>
                  <a:pt x="10753" y="12070"/>
                </a:cubicBezTo>
                <a:cubicBezTo>
                  <a:pt x="10873" y="11905"/>
                  <a:pt x="10987" y="11741"/>
                  <a:pt x="11107" y="11576"/>
                </a:cubicBezTo>
                <a:cubicBezTo>
                  <a:pt x="11518" y="10982"/>
                  <a:pt x="11974" y="10419"/>
                  <a:pt x="12341" y="9799"/>
                </a:cubicBezTo>
                <a:cubicBezTo>
                  <a:pt x="12347" y="9792"/>
                  <a:pt x="12347" y="9792"/>
                  <a:pt x="12347" y="9786"/>
                </a:cubicBezTo>
                <a:cubicBezTo>
                  <a:pt x="12530" y="9482"/>
                  <a:pt x="12670" y="9166"/>
                  <a:pt x="12765" y="8824"/>
                </a:cubicBezTo>
                <a:cubicBezTo>
                  <a:pt x="12809" y="8666"/>
                  <a:pt x="12834" y="8502"/>
                  <a:pt x="12866" y="8344"/>
                </a:cubicBezTo>
                <a:cubicBezTo>
                  <a:pt x="12891" y="8192"/>
                  <a:pt x="12948" y="8002"/>
                  <a:pt x="12904" y="7850"/>
                </a:cubicBezTo>
                <a:cubicBezTo>
                  <a:pt x="12900" y="7839"/>
                  <a:pt x="12887" y="7830"/>
                  <a:pt x="12875" y="7830"/>
                </a:cubicBezTo>
                <a:cubicBezTo>
                  <a:pt x="12866" y="7830"/>
                  <a:pt x="12858" y="7834"/>
                  <a:pt x="12853" y="7844"/>
                </a:cubicBezTo>
                <a:cubicBezTo>
                  <a:pt x="12765" y="7996"/>
                  <a:pt x="12746" y="8204"/>
                  <a:pt x="12682" y="8369"/>
                </a:cubicBezTo>
                <a:cubicBezTo>
                  <a:pt x="12613" y="8546"/>
                  <a:pt x="12524" y="8717"/>
                  <a:pt x="12423" y="8881"/>
                </a:cubicBezTo>
                <a:cubicBezTo>
                  <a:pt x="12309" y="9071"/>
                  <a:pt x="12201" y="9267"/>
                  <a:pt x="12088" y="9463"/>
                </a:cubicBezTo>
                <a:cubicBezTo>
                  <a:pt x="12031" y="9565"/>
                  <a:pt x="11974" y="9666"/>
                  <a:pt x="11910" y="9767"/>
                </a:cubicBezTo>
                <a:cubicBezTo>
                  <a:pt x="11714" y="10071"/>
                  <a:pt x="11506" y="10362"/>
                  <a:pt x="11290" y="10653"/>
                </a:cubicBezTo>
                <a:cubicBezTo>
                  <a:pt x="11075" y="10944"/>
                  <a:pt x="10860" y="11235"/>
                  <a:pt x="10658" y="11539"/>
                </a:cubicBezTo>
                <a:cubicBezTo>
                  <a:pt x="10557" y="11690"/>
                  <a:pt x="10474" y="11849"/>
                  <a:pt x="10386" y="12013"/>
                </a:cubicBezTo>
                <a:cubicBezTo>
                  <a:pt x="10373" y="12038"/>
                  <a:pt x="10360" y="12064"/>
                  <a:pt x="10348" y="12095"/>
                </a:cubicBezTo>
                <a:cubicBezTo>
                  <a:pt x="10285" y="11956"/>
                  <a:pt x="10221" y="11823"/>
                  <a:pt x="10152" y="11684"/>
                </a:cubicBezTo>
                <a:cubicBezTo>
                  <a:pt x="10240" y="11564"/>
                  <a:pt x="10335" y="11450"/>
                  <a:pt x="10430" y="11342"/>
                </a:cubicBezTo>
                <a:cubicBezTo>
                  <a:pt x="10588" y="11159"/>
                  <a:pt x="10715" y="10950"/>
                  <a:pt x="10841" y="10735"/>
                </a:cubicBezTo>
                <a:cubicBezTo>
                  <a:pt x="11107" y="10305"/>
                  <a:pt x="11366" y="9875"/>
                  <a:pt x="11626" y="9444"/>
                </a:cubicBezTo>
                <a:cubicBezTo>
                  <a:pt x="11689" y="9337"/>
                  <a:pt x="11759" y="9229"/>
                  <a:pt x="11822" y="9122"/>
                </a:cubicBezTo>
                <a:cubicBezTo>
                  <a:pt x="11999" y="8837"/>
                  <a:pt x="12164" y="8552"/>
                  <a:pt x="12277" y="8242"/>
                </a:cubicBezTo>
                <a:cubicBezTo>
                  <a:pt x="12417" y="7863"/>
                  <a:pt x="12530" y="7452"/>
                  <a:pt x="12556" y="7047"/>
                </a:cubicBezTo>
                <a:cubicBezTo>
                  <a:pt x="12556" y="7017"/>
                  <a:pt x="12533" y="7001"/>
                  <a:pt x="12510" y="7001"/>
                </a:cubicBezTo>
                <a:cubicBezTo>
                  <a:pt x="12490" y="7001"/>
                  <a:pt x="12470" y="7013"/>
                  <a:pt x="12467" y="7040"/>
                </a:cubicBezTo>
                <a:cubicBezTo>
                  <a:pt x="12398" y="7477"/>
                  <a:pt x="12201" y="7818"/>
                  <a:pt x="11961" y="8179"/>
                </a:cubicBezTo>
                <a:cubicBezTo>
                  <a:pt x="11828" y="8375"/>
                  <a:pt x="11702" y="8578"/>
                  <a:pt x="11575" y="8780"/>
                </a:cubicBezTo>
                <a:cubicBezTo>
                  <a:pt x="11461" y="8957"/>
                  <a:pt x="11360" y="9134"/>
                  <a:pt x="11252" y="9305"/>
                </a:cubicBezTo>
                <a:lnTo>
                  <a:pt x="10493" y="10564"/>
                </a:lnTo>
                <a:cubicBezTo>
                  <a:pt x="10367" y="10773"/>
                  <a:pt x="10240" y="10982"/>
                  <a:pt x="10152" y="11210"/>
                </a:cubicBezTo>
                <a:cubicBezTo>
                  <a:pt x="10120" y="11292"/>
                  <a:pt x="10082" y="11374"/>
                  <a:pt x="10044" y="11456"/>
                </a:cubicBezTo>
                <a:cubicBezTo>
                  <a:pt x="9993" y="11355"/>
                  <a:pt x="9943" y="11254"/>
                  <a:pt x="9892" y="11146"/>
                </a:cubicBezTo>
                <a:cubicBezTo>
                  <a:pt x="9962" y="11070"/>
                  <a:pt x="10031" y="10982"/>
                  <a:pt x="10095" y="10893"/>
                </a:cubicBezTo>
                <a:cubicBezTo>
                  <a:pt x="10215" y="10716"/>
                  <a:pt x="10310" y="10533"/>
                  <a:pt x="10398" y="10343"/>
                </a:cubicBezTo>
                <a:cubicBezTo>
                  <a:pt x="10557" y="9995"/>
                  <a:pt x="10664" y="9634"/>
                  <a:pt x="10772" y="9274"/>
                </a:cubicBezTo>
                <a:cubicBezTo>
                  <a:pt x="10873" y="8919"/>
                  <a:pt x="10987" y="8571"/>
                  <a:pt x="11196" y="8261"/>
                </a:cubicBezTo>
                <a:cubicBezTo>
                  <a:pt x="11202" y="8242"/>
                  <a:pt x="11215" y="8230"/>
                  <a:pt x="11227" y="8217"/>
                </a:cubicBezTo>
                <a:cubicBezTo>
                  <a:pt x="11417" y="7926"/>
                  <a:pt x="11651" y="7660"/>
                  <a:pt x="11816" y="7350"/>
                </a:cubicBezTo>
                <a:cubicBezTo>
                  <a:pt x="11967" y="7066"/>
                  <a:pt x="12088" y="6737"/>
                  <a:pt x="12126" y="6414"/>
                </a:cubicBezTo>
                <a:cubicBezTo>
                  <a:pt x="12129" y="6388"/>
                  <a:pt x="12106" y="6372"/>
                  <a:pt x="12084" y="6372"/>
                </a:cubicBezTo>
                <a:cubicBezTo>
                  <a:pt x="12069" y="6372"/>
                  <a:pt x="12055" y="6380"/>
                  <a:pt x="12050" y="6395"/>
                </a:cubicBezTo>
                <a:cubicBezTo>
                  <a:pt x="11974" y="6806"/>
                  <a:pt x="11702" y="7091"/>
                  <a:pt x="11423" y="7382"/>
                </a:cubicBezTo>
                <a:cubicBezTo>
                  <a:pt x="11297" y="7521"/>
                  <a:pt x="11170" y="7654"/>
                  <a:pt x="11056" y="7799"/>
                </a:cubicBezTo>
                <a:cubicBezTo>
                  <a:pt x="10942" y="7932"/>
                  <a:pt x="10841" y="8072"/>
                  <a:pt x="10759" y="8223"/>
                </a:cubicBezTo>
                <a:cubicBezTo>
                  <a:pt x="10576" y="8546"/>
                  <a:pt x="10474" y="8900"/>
                  <a:pt x="10373" y="9255"/>
                </a:cubicBezTo>
                <a:cubicBezTo>
                  <a:pt x="10272" y="9596"/>
                  <a:pt x="10158" y="9932"/>
                  <a:pt x="10012" y="10261"/>
                </a:cubicBezTo>
                <a:cubicBezTo>
                  <a:pt x="9937" y="10425"/>
                  <a:pt x="9854" y="10590"/>
                  <a:pt x="9778" y="10754"/>
                </a:cubicBezTo>
                <a:cubicBezTo>
                  <a:pt x="9766" y="10786"/>
                  <a:pt x="9747" y="10817"/>
                  <a:pt x="9740" y="10843"/>
                </a:cubicBezTo>
                <a:cubicBezTo>
                  <a:pt x="9715" y="10805"/>
                  <a:pt x="9696" y="10760"/>
                  <a:pt x="9677" y="10722"/>
                </a:cubicBezTo>
                <a:cubicBezTo>
                  <a:pt x="9633" y="10640"/>
                  <a:pt x="9589" y="10552"/>
                  <a:pt x="9544" y="10469"/>
                </a:cubicBezTo>
                <a:cubicBezTo>
                  <a:pt x="9582" y="10438"/>
                  <a:pt x="9614" y="10400"/>
                  <a:pt x="9652" y="10362"/>
                </a:cubicBezTo>
                <a:cubicBezTo>
                  <a:pt x="9816" y="10166"/>
                  <a:pt x="9924" y="9887"/>
                  <a:pt x="10000" y="9685"/>
                </a:cubicBezTo>
                <a:cubicBezTo>
                  <a:pt x="10133" y="9349"/>
                  <a:pt x="10240" y="9008"/>
                  <a:pt x="10354" y="8666"/>
                </a:cubicBezTo>
                <a:cubicBezTo>
                  <a:pt x="10417" y="8502"/>
                  <a:pt x="10474" y="8337"/>
                  <a:pt x="10531" y="8173"/>
                </a:cubicBezTo>
                <a:cubicBezTo>
                  <a:pt x="10601" y="7996"/>
                  <a:pt x="10696" y="7837"/>
                  <a:pt x="10816" y="7686"/>
                </a:cubicBezTo>
                <a:cubicBezTo>
                  <a:pt x="10873" y="7622"/>
                  <a:pt x="10923" y="7559"/>
                  <a:pt x="10980" y="7496"/>
                </a:cubicBezTo>
                <a:cubicBezTo>
                  <a:pt x="11196" y="7249"/>
                  <a:pt x="11417" y="7015"/>
                  <a:pt x="11588" y="6730"/>
                </a:cubicBezTo>
                <a:cubicBezTo>
                  <a:pt x="11784" y="6420"/>
                  <a:pt x="11872" y="6085"/>
                  <a:pt x="11847" y="5718"/>
                </a:cubicBezTo>
                <a:cubicBezTo>
                  <a:pt x="11844" y="5691"/>
                  <a:pt x="11820" y="5678"/>
                  <a:pt x="11795" y="5678"/>
                </a:cubicBezTo>
                <a:cubicBezTo>
                  <a:pt x="11768" y="5678"/>
                  <a:pt x="11740" y="5694"/>
                  <a:pt x="11740" y="5724"/>
                </a:cubicBezTo>
                <a:cubicBezTo>
                  <a:pt x="11733" y="6148"/>
                  <a:pt x="11468" y="6547"/>
                  <a:pt x="11208" y="6857"/>
                </a:cubicBezTo>
                <a:cubicBezTo>
                  <a:pt x="11120" y="6958"/>
                  <a:pt x="11031" y="7066"/>
                  <a:pt x="10942" y="7167"/>
                </a:cubicBezTo>
                <a:cubicBezTo>
                  <a:pt x="10772" y="7369"/>
                  <a:pt x="10595" y="7572"/>
                  <a:pt x="10436" y="7787"/>
                </a:cubicBezTo>
                <a:cubicBezTo>
                  <a:pt x="10221" y="8065"/>
                  <a:pt x="10057" y="8356"/>
                  <a:pt x="9943" y="8685"/>
                </a:cubicBezTo>
                <a:cubicBezTo>
                  <a:pt x="9848" y="8938"/>
                  <a:pt x="9766" y="9204"/>
                  <a:pt x="9671" y="9457"/>
                </a:cubicBezTo>
                <a:cubicBezTo>
                  <a:pt x="9646" y="9527"/>
                  <a:pt x="9620" y="9596"/>
                  <a:pt x="9595" y="9659"/>
                </a:cubicBezTo>
                <a:cubicBezTo>
                  <a:pt x="9532" y="9811"/>
                  <a:pt x="9456" y="9951"/>
                  <a:pt x="9386" y="10096"/>
                </a:cubicBezTo>
                <a:cubicBezTo>
                  <a:pt x="9380" y="10109"/>
                  <a:pt x="9367" y="10121"/>
                  <a:pt x="9361" y="10140"/>
                </a:cubicBezTo>
                <a:cubicBezTo>
                  <a:pt x="9272" y="9976"/>
                  <a:pt x="9184" y="9811"/>
                  <a:pt x="9089" y="9653"/>
                </a:cubicBezTo>
                <a:cubicBezTo>
                  <a:pt x="9348" y="9400"/>
                  <a:pt x="9525" y="9058"/>
                  <a:pt x="9671" y="8742"/>
                </a:cubicBezTo>
                <a:cubicBezTo>
                  <a:pt x="9747" y="8584"/>
                  <a:pt x="9804" y="8419"/>
                  <a:pt x="9854" y="8255"/>
                </a:cubicBezTo>
                <a:cubicBezTo>
                  <a:pt x="9918" y="8059"/>
                  <a:pt x="9981" y="7863"/>
                  <a:pt x="10050" y="7673"/>
                </a:cubicBezTo>
                <a:cubicBezTo>
                  <a:pt x="10190" y="7306"/>
                  <a:pt x="10392" y="7002"/>
                  <a:pt x="10664" y="6718"/>
                </a:cubicBezTo>
                <a:cubicBezTo>
                  <a:pt x="10740" y="6642"/>
                  <a:pt x="10816" y="6559"/>
                  <a:pt x="10886" y="6477"/>
                </a:cubicBezTo>
                <a:cubicBezTo>
                  <a:pt x="11063" y="6275"/>
                  <a:pt x="11215" y="6060"/>
                  <a:pt x="11322" y="5800"/>
                </a:cubicBezTo>
                <a:cubicBezTo>
                  <a:pt x="11347" y="5737"/>
                  <a:pt x="11373" y="5661"/>
                  <a:pt x="11392" y="5585"/>
                </a:cubicBezTo>
                <a:cubicBezTo>
                  <a:pt x="11455" y="5326"/>
                  <a:pt x="11455" y="5022"/>
                  <a:pt x="11341" y="4801"/>
                </a:cubicBezTo>
                <a:cubicBezTo>
                  <a:pt x="11329" y="4779"/>
                  <a:pt x="11309" y="4769"/>
                  <a:pt x="11289" y="4769"/>
                </a:cubicBezTo>
                <a:cubicBezTo>
                  <a:pt x="11256" y="4769"/>
                  <a:pt x="11223" y="4795"/>
                  <a:pt x="11227" y="4839"/>
                </a:cubicBezTo>
                <a:cubicBezTo>
                  <a:pt x="11265" y="5047"/>
                  <a:pt x="11284" y="5256"/>
                  <a:pt x="11215" y="5465"/>
                </a:cubicBezTo>
                <a:cubicBezTo>
                  <a:pt x="11196" y="5509"/>
                  <a:pt x="11177" y="5560"/>
                  <a:pt x="11158" y="5604"/>
                </a:cubicBezTo>
                <a:cubicBezTo>
                  <a:pt x="11094" y="5750"/>
                  <a:pt x="11006" y="5882"/>
                  <a:pt x="10917" y="6003"/>
                </a:cubicBezTo>
                <a:cubicBezTo>
                  <a:pt x="10879" y="6053"/>
                  <a:pt x="10841" y="6098"/>
                  <a:pt x="10803" y="6148"/>
                </a:cubicBezTo>
                <a:cubicBezTo>
                  <a:pt x="10620" y="6382"/>
                  <a:pt x="10417" y="6604"/>
                  <a:pt x="10215" y="6825"/>
                </a:cubicBezTo>
                <a:cubicBezTo>
                  <a:pt x="10202" y="6838"/>
                  <a:pt x="10196" y="6850"/>
                  <a:pt x="10183" y="6869"/>
                </a:cubicBezTo>
                <a:cubicBezTo>
                  <a:pt x="9949" y="7129"/>
                  <a:pt x="9740" y="7395"/>
                  <a:pt x="9627" y="7736"/>
                </a:cubicBezTo>
                <a:cubicBezTo>
                  <a:pt x="9513" y="8072"/>
                  <a:pt x="9424" y="8413"/>
                  <a:pt x="9291" y="8748"/>
                </a:cubicBezTo>
                <a:cubicBezTo>
                  <a:pt x="9203" y="8989"/>
                  <a:pt x="9082" y="9217"/>
                  <a:pt x="8975" y="9457"/>
                </a:cubicBezTo>
                <a:cubicBezTo>
                  <a:pt x="8867" y="9267"/>
                  <a:pt x="8753" y="9077"/>
                  <a:pt x="8640" y="8894"/>
                </a:cubicBezTo>
                <a:cubicBezTo>
                  <a:pt x="8715" y="8761"/>
                  <a:pt x="8804" y="8635"/>
                  <a:pt x="8880" y="8502"/>
                </a:cubicBezTo>
                <a:cubicBezTo>
                  <a:pt x="8988" y="8312"/>
                  <a:pt x="9063" y="8103"/>
                  <a:pt x="9165" y="7907"/>
                </a:cubicBezTo>
                <a:cubicBezTo>
                  <a:pt x="9373" y="7496"/>
                  <a:pt x="9608" y="7116"/>
                  <a:pt x="9880" y="6743"/>
                </a:cubicBezTo>
                <a:cubicBezTo>
                  <a:pt x="10139" y="6376"/>
                  <a:pt x="10322" y="5984"/>
                  <a:pt x="10455" y="5547"/>
                </a:cubicBezTo>
                <a:cubicBezTo>
                  <a:pt x="10462" y="5522"/>
                  <a:pt x="10468" y="5490"/>
                  <a:pt x="10481" y="5459"/>
                </a:cubicBezTo>
                <a:cubicBezTo>
                  <a:pt x="10525" y="5294"/>
                  <a:pt x="10557" y="5130"/>
                  <a:pt x="10576" y="4959"/>
                </a:cubicBezTo>
                <a:cubicBezTo>
                  <a:pt x="10595" y="4775"/>
                  <a:pt x="10613" y="4535"/>
                  <a:pt x="10550" y="4358"/>
                </a:cubicBezTo>
                <a:cubicBezTo>
                  <a:pt x="10541" y="4331"/>
                  <a:pt x="10515" y="4318"/>
                  <a:pt x="10489" y="4318"/>
                </a:cubicBezTo>
                <a:cubicBezTo>
                  <a:pt x="10460" y="4318"/>
                  <a:pt x="10430" y="4334"/>
                  <a:pt x="10424" y="4364"/>
                </a:cubicBezTo>
                <a:cubicBezTo>
                  <a:pt x="10398" y="4459"/>
                  <a:pt x="10405" y="4567"/>
                  <a:pt x="10392" y="4668"/>
                </a:cubicBezTo>
                <a:cubicBezTo>
                  <a:pt x="10386" y="4763"/>
                  <a:pt x="10367" y="4858"/>
                  <a:pt x="10354" y="4946"/>
                </a:cubicBezTo>
                <a:cubicBezTo>
                  <a:pt x="10341" y="5035"/>
                  <a:pt x="10322" y="5117"/>
                  <a:pt x="10297" y="5199"/>
                </a:cubicBezTo>
                <a:cubicBezTo>
                  <a:pt x="10272" y="5319"/>
                  <a:pt x="10234" y="5433"/>
                  <a:pt x="10190" y="5547"/>
                </a:cubicBezTo>
                <a:cubicBezTo>
                  <a:pt x="10025" y="5952"/>
                  <a:pt x="9721" y="6287"/>
                  <a:pt x="9475" y="6635"/>
                </a:cubicBezTo>
                <a:cubicBezTo>
                  <a:pt x="9215" y="6996"/>
                  <a:pt x="8988" y="7376"/>
                  <a:pt x="8804" y="7780"/>
                </a:cubicBezTo>
                <a:cubicBezTo>
                  <a:pt x="8709" y="7977"/>
                  <a:pt x="8614" y="8179"/>
                  <a:pt x="8557" y="8388"/>
                </a:cubicBezTo>
                <a:cubicBezTo>
                  <a:pt x="8532" y="8476"/>
                  <a:pt x="8513" y="8565"/>
                  <a:pt x="8494" y="8654"/>
                </a:cubicBezTo>
                <a:cubicBezTo>
                  <a:pt x="8387" y="8483"/>
                  <a:pt x="8273" y="8312"/>
                  <a:pt x="8165" y="8141"/>
                </a:cubicBezTo>
                <a:cubicBezTo>
                  <a:pt x="8241" y="7989"/>
                  <a:pt x="8342" y="7844"/>
                  <a:pt x="8431" y="7692"/>
                </a:cubicBezTo>
                <a:cubicBezTo>
                  <a:pt x="8526" y="7515"/>
                  <a:pt x="8608" y="7331"/>
                  <a:pt x="8697" y="7148"/>
                </a:cubicBezTo>
                <a:cubicBezTo>
                  <a:pt x="8861" y="6768"/>
                  <a:pt x="9044" y="6401"/>
                  <a:pt x="9266" y="6053"/>
                </a:cubicBezTo>
                <a:cubicBezTo>
                  <a:pt x="9494" y="5699"/>
                  <a:pt x="9791" y="5383"/>
                  <a:pt x="9987" y="5009"/>
                </a:cubicBezTo>
                <a:cubicBezTo>
                  <a:pt x="10006" y="4971"/>
                  <a:pt x="10031" y="4927"/>
                  <a:pt x="10050" y="4883"/>
                </a:cubicBezTo>
                <a:cubicBezTo>
                  <a:pt x="10183" y="4579"/>
                  <a:pt x="10240" y="4244"/>
                  <a:pt x="10183" y="3915"/>
                </a:cubicBezTo>
                <a:cubicBezTo>
                  <a:pt x="10178" y="3886"/>
                  <a:pt x="10158" y="3873"/>
                  <a:pt x="10137" y="3873"/>
                </a:cubicBezTo>
                <a:cubicBezTo>
                  <a:pt x="10109" y="3873"/>
                  <a:pt x="10078" y="3897"/>
                  <a:pt x="10082" y="3934"/>
                </a:cubicBezTo>
                <a:cubicBezTo>
                  <a:pt x="10107" y="4206"/>
                  <a:pt x="10000" y="4446"/>
                  <a:pt x="9848" y="4661"/>
                </a:cubicBezTo>
                <a:cubicBezTo>
                  <a:pt x="9766" y="4782"/>
                  <a:pt x="9671" y="4896"/>
                  <a:pt x="9576" y="5003"/>
                </a:cubicBezTo>
                <a:cubicBezTo>
                  <a:pt x="9310" y="5313"/>
                  <a:pt x="9063" y="5636"/>
                  <a:pt x="8855" y="5984"/>
                </a:cubicBezTo>
                <a:cubicBezTo>
                  <a:pt x="8646" y="6332"/>
                  <a:pt x="8469" y="6692"/>
                  <a:pt x="8304" y="7066"/>
                </a:cubicBezTo>
                <a:cubicBezTo>
                  <a:pt x="8222" y="7249"/>
                  <a:pt x="8159" y="7439"/>
                  <a:pt x="8108" y="7635"/>
                </a:cubicBezTo>
                <a:cubicBezTo>
                  <a:pt x="8083" y="7736"/>
                  <a:pt x="8064" y="7844"/>
                  <a:pt x="8039" y="7951"/>
                </a:cubicBezTo>
                <a:cubicBezTo>
                  <a:pt x="7925" y="7780"/>
                  <a:pt x="7811" y="7616"/>
                  <a:pt x="7697" y="7445"/>
                </a:cubicBezTo>
                <a:cubicBezTo>
                  <a:pt x="7766" y="7382"/>
                  <a:pt x="7823" y="7306"/>
                  <a:pt x="7874" y="7249"/>
                </a:cubicBezTo>
                <a:cubicBezTo>
                  <a:pt x="8001" y="7085"/>
                  <a:pt x="8095" y="6901"/>
                  <a:pt x="8184" y="6718"/>
                </a:cubicBezTo>
                <a:cubicBezTo>
                  <a:pt x="8273" y="6528"/>
                  <a:pt x="8374" y="6344"/>
                  <a:pt x="8450" y="6155"/>
                </a:cubicBezTo>
                <a:cubicBezTo>
                  <a:pt x="8538" y="5939"/>
                  <a:pt x="8595" y="5705"/>
                  <a:pt x="8671" y="5484"/>
                </a:cubicBezTo>
                <a:cubicBezTo>
                  <a:pt x="8842" y="5035"/>
                  <a:pt x="9165" y="4617"/>
                  <a:pt x="9373" y="4174"/>
                </a:cubicBezTo>
                <a:cubicBezTo>
                  <a:pt x="9532" y="3826"/>
                  <a:pt x="9614" y="3459"/>
                  <a:pt x="9494" y="3054"/>
                </a:cubicBezTo>
                <a:cubicBezTo>
                  <a:pt x="9480" y="3016"/>
                  <a:pt x="9449" y="2999"/>
                  <a:pt x="9419" y="2999"/>
                </a:cubicBezTo>
                <a:cubicBezTo>
                  <a:pt x="9380" y="2999"/>
                  <a:pt x="9344" y="3029"/>
                  <a:pt x="9354" y="3080"/>
                </a:cubicBezTo>
                <a:cubicBezTo>
                  <a:pt x="9405" y="3383"/>
                  <a:pt x="9298" y="3687"/>
                  <a:pt x="9146" y="3959"/>
                </a:cubicBezTo>
                <a:cubicBezTo>
                  <a:pt x="9095" y="4060"/>
                  <a:pt x="9032" y="4155"/>
                  <a:pt x="8975" y="4244"/>
                </a:cubicBezTo>
                <a:cubicBezTo>
                  <a:pt x="8728" y="4605"/>
                  <a:pt x="8469" y="4934"/>
                  <a:pt x="8311" y="5345"/>
                </a:cubicBezTo>
                <a:cubicBezTo>
                  <a:pt x="8235" y="5541"/>
                  <a:pt x="8165" y="5743"/>
                  <a:pt x="8121" y="5952"/>
                </a:cubicBezTo>
                <a:cubicBezTo>
                  <a:pt x="8076" y="6155"/>
                  <a:pt x="8058" y="6370"/>
                  <a:pt x="7982" y="6572"/>
                </a:cubicBezTo>
                <a:cubicBezTo>
                  <a:pt x="7918" y="6743"/>
                  <a:pt x="7836" y="6907"/>
                  <a:pt x="7722" y="7053"/>
                </a:cubicBezTo>
                <a:cubicBezTo>
                  <a:pt x="7672" y="7123"/>
                  <a:pt x="7621" y="7192"/>
                  <a:pt x="7558" y="7249"/>
                </a:cubicBezTo>
                <a:cubicBezTo>
                  <a:pt x="7488" y="7154"/>
                  <a:pt x="7425" y="7059"/>
                  <a:pt x="7355" y="6964"/>
                </a:cubicBezTo>
                <a:cubicBezTo>
                  <a:pt x="7450" y="6876"/>
                  <a:pt x="7532" y="6762"/>
                  <a:pt x="7596" y="6661"/>
                </a:cubicBezTo>
                <a:cubicBezTo>
                  <a:pt x="7697" y="6503"/>
                  <a:pt x="7798" y="6338"/>
                  <a:pt x="7893" y="6180"/>
                </a:cubicBezTo>
                <a:cubicBezTo>
                  <a:pt x="8070" y="5876"/>
                  <a:pt x="8165" y="5528"/>
                  <a:pt x="8241" y="5187"/>
                </a:cubicBezTo>
                <a:cubicBezTo>
                  <a:pt x="8317" y="4801"/>
                  <a:pt x="8368" y="4408"/>
                  <a:pt x="8393" y="4016"/>
                </a:cubicBezTo>
                <a:cubicBezTo>
                  <a:pt x="8412" y="3769"/>
                  <a:pt x="8418" y="3523"/>
                  <a:pt x="8424" y="3270"/>
                </a:cubicBezTo>
                <a:cubicBezTo>
                  <a:pt x="8424" y="3118"/>
                  <a:pt x="8418" y="2972"/>
                  <a:pt x="8405" y="2820"/>
                </a:cubicBezTo>
                <a:cubicBezTo>
                  <a:pt x="8380" y="2416"/>
                  <a:pt x="8241" y="2023"/>
                  <a:pt x="8146" y="1631"/>
                </a:cubicBezTo>
                <a:cubicBezTo>
                  <a:pt x="8141" y="1607"/>
                  <a:pt x="8124" y="1596"/>
                  <a:pt x="8106" y="1596"/>
                </a:cubicBezTo>
                <a:cubicBezTo>
                  <a:pt x="8083" y="1596"/>
                  <a:pt x="8060" y="1615"/>
                  <a:pt x="8064" y="1644"/>
                </a:cubicBezTo>
                <a:cubicBezTo>
                  <a:pt x="8095" y="1909"/>
                  <a:pt x="8089" y="2175"/>
                  <a:pt x="8064" y="2441"/>
                </a:cubicBezTo>
                <a:cubicBezTo>
                  <a:pt x="8045" y="2599"/>
                  <a:pt x="8039" y="2763"/>
                  <a:pt x="8032" y="2928"/>
                </a:cubicBezTo>
                <a:cubicBezTo>
                  <a:pt x="8032" y="3004"/>
                  <a:pt x="8032" y="3080"/>
                  <a:pt x="8032" y="3156"/>
                </a:cubicBezTo>
                <a:cubicBezTo>
                  <a:pt x="8032" y="3637"/>
                  <a:pt x="8013" y="4117"/>
                  <a:pt x="7950" y="4592"/>
                </a:cubicBezTo>
                <a:cubicBezTo>
                  <a:pt x="7887" y="5035"/>
                  <a:pt x="7766" y="5452"/>
                  <a:pt x="7634" y="5876"/>
                </a:cubicBezTo>
                <a:cubicBezTo>
                  <a:pt x="7577" y="6079"/>
                  <a:pt x="7526" y="6268"/>
                  <a:pt x="7431" y="6452"/>
                </a:cubicBezTo>
                <a:cubicBezTo>
                  <a:pt x="7368" y="6559"/>
                  <a:pt x="7292" y="6673"/>
                  <a:pt x="7229" y="6787"/>
                </a:cubicBezTo>
                <a:cubicBezTo>
                  <a:pt x="7140" y="6673"/>
                  <a:pt x="7058" y="6559"/>
                  <a:pt x="6969" y="6446"/>
                </a:cubicBezTo>
                <a:cubicBezTo>
                  <a:pt x="6976" y="6439"/>
                  <a:pt x="6982" y="6427"/>
                  <a:pt x="6988" y="6420"/>
                </a:cubicBezTo>
                <a:cubicBezTo>
                  <a:pt x="7014" y="6376"/>
                  <a:pt x="7052" y="6338"/>
                  <a:pt x="7083" y="6300"/>
                </a:cubicBezTo>
                <a:cubicBezTo>
                  <a:pt x="7146" y="6211"/>
                  <a:pt x="7178" y="6104"/>
                  <a:pt x="7229" y="6009"/>
                </a:cubicBezTo>
                <a:cubicBezTo>
                  <a:pt x="7324" y="5826"/>
                  <a:pt x="7406" y="5648"/>
                  <a:pt x="7463" y="5440"/>
                </a:cubicBezTo>
                <a:cubicBezTo>
                  <a:pt x="7653" y="4712"/>
                  <a:pt x="7741" y="3959"/>
                  <a:pt x="7697" y="3206"/>
                </a:cubicBezTo>
                <a:cubicBezTo>
                  <a:pt x="7684" y="3004"/>
                  <a:pt x="7665" y="2795"/>
                  <a:pt x="7634" y="2593"/>
                </a:cubicBezTo>
                <a:cubicBezTo>
                  <a:pt x="7615" y="2428"/>
                  <a:pt x="7583" y="2270"/>
                  <a:pt x="7545" y="2106"/>
                </a:cubicBezTo>
                <a:cubicBezTo>
                  <a:pt x="7463" y="1739"/>
                  <a:pt x="7324" y="1403"/>
                  <a:pt x="7197" y="1055"/>
                </a:cubicBezTo>
                <a:cubicBezTo>
                  <a:pt x="7190" y="1036"/>
                  <a:pt x="7173" y="1028"/>
                  <a:pt x="7156" y="1028"/>
                </a:cubicBezTo>
                <a:cubicBezTo>
                  <a:pt x="7129" y="1028"/>
                  <a:pt x="7101" y="1049"/>
                  <a:pt x="7109" y="1081"/>
                </a:cubicBezTo>
                <a:cubicBezTo>
                  <a:pt x="7222" y="1467"/>
                  <a:pt x="7260" y="1884"/>
                  <a:pt x="7298" y="2283"/>
                </a:cubicBezTo>
                <a:cubicBezTo>
                  <a:pt x="7298" y="2302"/>
                  <a:pt x="7305" y="2321"/>
                  <a:pt x="7305" y="2340"/>
                </a:cubicBezTo>
                <a:cubicBezTo>
                  <a:pt x="7368" y="3042"/>
                  <a:pt x="7355" y="3738"/>
                  <a:pt x="7267" y="4440"/>
                </a:cubicBezTo>
                <a:cubicBezTo>
                  <a:pt x="7216" y="4794"/>
                  <a:pt x="7134" y="5130"/>
                  <a:pt x="7045" y="5478"/>
                </a:cubicBezTo>
                <a:cubicBezTo>
                  <a:pt x="7007" y="5655"/>
                  <a:pt x="7001" y="5838"/>
                  <a:pt x="6950" y="6009"/>
                </a:cubicBezTo>
                <a:cubicBezTo>
                  <a:pt x="6931" y="6091"/>
                  <a:pt x="6900" y="6174"/>
                  <a:pt x="6893" y="6256"/>
                </a:cubicBezTo>
                <a:cubicBezTo>
                  <a:pt x="6893" y="6281"/>
                  <a:pt x="6887" y="6306"/>
                  <a:pt x="6881" y="6332"/>
                </a:cubicBezTo>
                <a:cubicBezTo>
                  <a:pt x="6817" y="6243"/>
                  <a:pt x="6748" y="6161"/>
                  <a:pt x="6685" y="6072"/>
                </a:cubicBezTo>
                <a:cubicBezTo>
                  <a:pt x="6830" y="5769"/>
                  <a:pt x="6868" y="5408"/>
                  <a:pt x="6919" y="5079"/>
                </a:cubicBezTo>
                <a:cubicBezTo>
                  <a:pt x="7020" y="4339"/>
                  <a:pt x="7033" y="3586"/>
                  <a:pt x="6969" y="2846"/>
                </a:cubicBezTo>
                <a:cubicBezTo>
                  <a:pt x="6950" y="2574"/>
                  <a:pt x="6912" y="2302"/>
                  <a:pt x="6862" y="2036"/>
                </a:cubicBezTo>
                <a:cubicBezTo>
                  <a:pt x="6843" y="1941"/>
                  <a:pt x="6824" y="1846"/>
                  <a:pt x="6799" y="1751"/>
                </a:cubicBezTo>
                <a:cubicBezTo>
                  <a:pt x="6710" y="1397"/>
                  <a:pt x="6577" y="1068"/>
                  <a:pt x="6451" y="720"/>
                </a:cubicBezTo>
                <a:cubicBezTo>
                  <a:pt x="6439" y="688"/>
                  <a:pt x="6412" y="674"/>
                  <a:pt x="6383" y="674"/>
                </a:cubicBezTo>
                <a:cubicBezTo>
                  <a:pt x="6332" y="674"/>
                  <a:pt x="6276" y="716"/>
                  <a:pt x="6292" y="777"/>
                </a:cubicBezTo>
                <a:cubicBezTo>
                  <a:pt x="6375" y="1106"/>
                  <a:pt x="6419" y="1448"/>
                  <a:pt x="6463" y="1789"/>
                </a:cubicBezTo>
                <a:cubicBezTo>
                  <a:pt x="6476" y="1909"/>
                  <a:pt x="6489" y="2030"/>
                  <a:pt x="6507" y="2150"/>
                </a:cubicBezTo>
                <a:cubicBezTo>
                  <a:pt x="6564" y="2605"/>
                  <a:pt x="6609" y="3054"/>
                  <a:pt x="6615" y="3510"/>
                </a:cubicBezTo>
                <a:cubicBezTo>
                  <a:pt x="6628" y="3978"/>
                  <a:pt x="6602" y="4440"/>
                  <a:pt x="6545" y="4902"/>
                </a:cubicBezTo>
                <a:cubicBezTo>
                  <a:pt x="6514" y="5174"/>
                  <a:pt x="6451" y="5459"/>
                  <a:pt x="6413" y="5737"/>
                </a:cubicBezTo>
                <a:cubicBezTo>
                  <a:pt x="6204" y="5478"/>
                  <a:pt x="5995" y="5225"/>
                  <a:pt x="5774" y="4971"/>
                </a:cubicBezTo>
                <a:cubicBezTo>
                  <a:pt x="5799" y="4934"/>
                  <a:pt x="5824" y="4896"/>
                  <a:pt x="5843" y="4851"/>
                </a:cubicBezTo>
                <a:cubicBezTo>
                  <a:pt x="5881" y="4750"/>
                  <a:pt x="5913" y="4649"/>
                  <a:pt x="5951" y="4548"/>
                </a:cubicBezTo>
                <a:cubicBezTo>
                  <a:pt x="6027" y="4351"/>
                  <a:pt x="6058" y="4143"/>
                  <a:pt x="6084" y="3940"/>
                </a:cubicBezTo>
                <a:cubicBezTo>
                  <a:pt x="6141" y="3523"/>
                  <a:pt x="6153" y="3105"/>
                  <a:pt x="6128" y="2688"/>
                </a:cubicBezTo>
                <a:cubicBezTo>
                  <a:pt x="6096" y="2289"/>
                  <a:pt x="6039" y="1890"/>
                  <a:pt x="5906" y="1511"/>
                </a:cubicBezTo>
                <a:cubicBezTo>
                  <a:pt x="5900" y="1492"/>
                  <a:pt x="5894" y="1473"/>
                  <a:pt x="5887" y="1460"/>
                </a:cubicBezTo>
                <a:cubicBezTo>
                  <a:pt x="5736" y="1062"/>
                  <a:pt x="5540" y="688"/>
                  <a:pt x="5331" y="321"/>
                </a:cubicBezTo>
                <a:cubicBezTo>
                  <a:pt x="5318" y="296"/>
                  <a:pt x="5297" y="286"/>
                  <a:pt x="5275" y="286"/>
                </a:cubicBezTo>
                <a:cubicBezTo>
                  <a:pt x="5231" y="286"/>
                  <a:pt x="5185" y="330"/>
                  <a:pt x="5211" y="385"/>
                </a:cubicBezTo>
                <a:cubicBezTo>
                  <a:pt x="5362" y="688"/>
                  <a:pt x="5464" y="1024"/>
                  <a:pt x="5533" y="1359"/>
                </a:cubicBezTo>
                <a:cubicBezTo>
                  <a:pt x="5546" y="1416"/>
                  <a:pt x="5552" y="1467"/>
                  <a:pt x="5565" y="1523"/>
                </a:cubicBezTo>
                <a:cubicBezTo>
                  <a:pt x="5634" y="1916"/>
                  <a:pt x="5710" y="2302"/>
                  <a:pt x="5736" y="2700"/>
                </a:cubicBezTo>
                <a:cubicBezTo>
                  <a:pt x="5767" y="3092"/>
                  <a:pt x="5755" y="3485"/>
                  <a:pt x="5704" y="3877"/>
                </a:cubicBezTo>
                <a:cubicBezTo>
                  <a:pt x="5679" y="4067"/>
                  <a:pt x="5647" y="4250"/>
                  <a:pt x="5622" y="4440"/>
                </a:cubicBezTo>
                <a:cubicBezTo>
                  <a:pt x="5603" y="4535"/>
                  <a:pt x="5590" y="4624"/>
                  <a:pt x="5571" y="4718"/>
                </a:cubicBezTo>
                <a:cubicBezTo>
                  <a:pt x="5571" y="4725"/>
                  <a:pt x="5565" y="4731"/>
                  <a:pt x="5565" y="4731"/>
                </a:cubicBezTo>
                <a:cubicBezTo>
                  <a:pt x="5457" y="4611"/>
                  <a:pt x="5356" y="4497"/>
                  <a:pt x="5248" y="4377"/>
                </a:cubicBezTo>
                <a:cubicBezTo>
                  <a:pt x="5305" y="4022"/>
                  <a:pt x="5356" y="3662"/>
                  <a:pt x="5356" y="3301"/>
                </a:cubicBezTo>
                <a:cubicBezTo>
                  <a:pt x="5356" y="2922"/>
                  <a:pt x="5293" y="2517"/>
                  <a:pt x="5204" y="2150"/>
                </a:cubicBezTo>
                <a:cubicBezTo>
                  <a:pt x="5128" y="1814"/>
                  <a:pt x="5027" y="1492"/>
                  <a:pt x="4901" y="1175"/>
                </a:cubicBezTo>
                <a:cubicBezTo>
                  <a:pt x="4875" y="1125"/>
                  <a:pt x="4856" y="1074"/>
                  <a:pt x="4837" y="1024"/>
                </a:cubicBezTo>
                <a:cubicBezTo>
                  <a:pt x="4679" y="663"/>
                  <a:pt x="4458" y="353"/>
                  <a:pt x="4243" y="24"/>
                </a:cubicBezTo>
                <a:cubicBezTo>
                  <a:pt x="4232" y="7"/>
                  <a:pt x="4216" y="0"/>
                  <a:pt x="42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"/>
          <p:cNvSpPr/>
          <p:nvPr/>
        </p:nvSpPr>
        <p:spPr>
          <a:xfrm flipH="1">
            <a:off x="8066455" y="4270399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"/>
          <p:cNvSpPr txBox="1">
            <a:spLocks noGrp="1"/>
          </p:cNvSpPr>
          <p:nvPr>
            <p:ph type="title"/>
          </p:nvPr>
        </p:nvSpPr>
        <p:spPr>
          <a:xfrm>
            <a:off x="713100" y="53556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"/>
          <p:cNvSpPr txBox="1">
            <a:spLocks noGrp="1"/>
          </p:cNvSpPr>
          <p:nvPr>
            <p:ph type="body" idx="1"/>
          </p:nvPr>
        </p:nvSpPr>
        <p:spPr>
          <a:xfrm>
            <a:off x="713100" y="1148014"/>
            <a:ext cx="7717800" cy="2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85" name="Google Shape;385;p4"/>
          <p:cNvGrpSpPr/>
          <p:nvPr/>
        </p:nvGrpSpPr>
        <p:grpSpPr>
          <a:xfrm>
            <a:off x="-37587" y="-800"/>
            <a:ext cx="9219175" cy="416400"/>
            <a:chOff x="-37587" y="-800"/>
            <a:chExt cx="9219175" cy="416400"/>
          </a:xfrm>
        </p:grpSpPr>
        <p:sp>
          <p:nvSpPr>
            <p:cNvPr id="386" name="Google Shape;386;p4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7" name="Google Shape;387;p4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388" name="Google Shape;388;p4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4" name="Google Shape;474;p4"/>
          <p:cNvGrpSpPr/>
          <p:nvPr/>
        </p:nvGrpSpPr>
        <p:grpSpPr>
          <a:xfrm rot="10800000" flipH="1">
            <a:off x="-37587" y="4727100"/>
            <a:ext cx="9219175" cy="416400"/>
            <a:chOff x="-37587" y="-800"/>
            <a:chExt cx="9219175" cy="416400"/>
          </a:xfrm>
        </p:grpSpPr>
        <p:sp>
          <p:nvSpPr>
            <p:cNvPr id="475" name="Google Shape;475;p4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6" name="Google Shape;476;p4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477" name="Google Shape;477;p4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4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4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4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3" name="Google Shape;563;p4"/>
          <p:cNvSpPr/>
          <p:nvPr/>
        </p:nvSpPr>
        <p:spPr>
          <a:xfrm flipH="1">
            <a:off x="8218890" y="959610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"/>
          <p:cNvSpPr/>
          <p:nvPr/>
        </p:nvSpPr>
        <p:spPr>
          <a:xfrm>
            <a:off x="7651645" y="539400"/>
            <a:ext cx="364456" cy="12072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4"/>
          <p:cNvSpPr/>
          <p:nvPr/>
        </p:nvSpPr>
        <p:spPr>
          <a:xfrm>
            <a:off x="277201" y="4357754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6" name="Google Shape;566;p4"/>
          <p:cNvGrpSpPr/>
          <p:nvPr/>
        </p:nvGrpSpPr>
        <p:grpSpPr>
          <a:xfrm flipH="1">
            <a:off x="8740551" y="1815075"/>
            <a:ext cx="661339" cy="1453731"/>
            <a:chOff x="-230255" y="1815075"/>
            <a:chExt cx="661339" cy="1453731"/>
          </a:xfrm>
        </p:grpSpPr>
        <p:sp>
          <p:nvSpPr>
            <p:cNvPr id="567" name="Google Shape;567;p4"/>
            <p:cNvSpPr/>
            <p:nvPr/>
          </p:nvSpPr>
          <p:spPr>
            <a:xfrm flipH="1">
              <a:off x="-230255" y="1815075"/>
              <a:ext cx="661339" cy="830281"/>
            </a:xfrm>
            <a:custGeom>
              <a:avLst/>
              <a:gdLst/>
              <a:ahLst/>
              <a:cxnLst/>
              <a:rect l="l" t="t" r="r" b="b"/>
              <a:pathLst>
                <a:path w="14300" h="17953" extrusionOk="0">
                  <a:moveTo>
                    <a:pt x="4201" y="0"/>
                  </a:moveTo>
                  <a:cubicBezTo>
                    <a:pt x="4169" y="0"/>
                    <a:pt x="4137" y="30"/>
                    <a:pt x="4154" y="68"/>
                  </a:cubicBezTo>
                  <a:cubicBezTo>
                    <a:pt x="4318" y="391"/>
                    <a:pt x="4426" y="758"/>
                    <a:pt x="4540" y="1100"/>
                  </a:cubicBezTo>
                  <a:cubicBezTo>
                    <a:pt x="4540" y="1119"/>
                    <a:pt x="4546" y="1131"/>
                    <a:pt x="4553" y="1144"/>
                  </a:cubicBezTo>
                  <a:cubicBezTo>
                    <a:pt x="4666" y="1498"/>
                    <a:pt x="4755" y="1859"/>
                    <a:pt x="4825" y="2226"/>
                  </a:cubicBezTo>
                  <a:cubicBezTo>
                    <a:pt x="4901" y="2599"/>
                    <a:pt x="4938" y="2972"/>
                    <a:pt x="4983" y="3352"/>
                  </a:cubicBezTo>
                  <a:cubicBezTo>
                    <a:pt x="5014" y="3624"/>
                    <a:pt x="5046" y="3896"/>
                    <a:pt x="5052" y="4168"/>
                  </a:cubicBezTo>
                  <a:cubicBezTo>
                    <a:pt x="4938" y="4048"/>
                    <a:pt x="4825" y="3921"/>
                    <a:pt x="4711" y="3807"/>
                  </a:cubicBezTo>
                  <a:cubicBezTo>
                    <a:pt x="4711" y="3807"/>
                    <a:pt x="4711" y="3807"/>
                    <a:pt x="4711" y="3801"/>
                  </a:cubicBezTo>
                  <a:cubicBezTo>
                    <a:pt x="4793" y="3497"/>
                    <a:pt x="4749" y="3124"/>
                    <a:pt x="4692" y="2820"/>
                  </a:cubicBezTo>
                  <a:cubicBezTo>
                    <a:pt x="4628" y="2485"/>
                    <a:pt x="4540" y="2156"/>
                    <a:pt x="4426" y="1833"/>
                  </a:cubicBezTo>
                  <a:cubicBezTo>
                    <a:pt x="4331" y="1555"/>
                    <a:pt x="4205" y="1289"/>
                    <a:pt x="4053" y="1036"/>
                  </a:cubicBezTo>
                  <a:cubicBezTo>
                    <a:pt x="4027" y="998"/>
                    <a:pt x="3996" y="954"/>
                    <a:pt x="3970" y="910"/>
                  </a:cubicBezTo>
                  <a:cubicBezTo>
                    <a:pt x="3787" y="631"/>
                    <a:pt x="3572" y="378"/>
                    <a:pt x="3369" y="119"/>
                  </a:cubicBezTo>
                  <a:cubicBezTo>
                    <a:pt x="3360" y="108"/>
                    <a:pt x="3349" y="103"/>
                    <a:pt x="3338" y="103"/>
                  </a:cubicBezTo>
                  <a:cubicBezTo>
                    <a:pt x="3308" y="103"/>
                    <a:pt x="3281" y="143"/>
                    <a:pt x="3300" y="176"/>
                  </a:cubicBezTo>
                  <a:cubicBezTo>
                    <a:pt x="3477" y="435"/>
                    <a:pt x="3597" y="726"/>
                    <a:pt x="3711" y="1011"/>
                  </a:cubicBezTo>
                  <a:cubicBezTo>
                    <a:pt x="3717" y="1036"/>
                    <a:pt x="3724" y="1055"/>
                    <a:pt x="3736" y="1074"/>
                  </a:cubicBezTo>
                  <a:cubicBezTo>
                    <a:pt x="3850" y="1372"/>
                    <a:pt x="3964" y="1675"/>
                    <a:pt x="4065" y="1979"/>
                  </a:cubicBezTo>
                  <a:cubicBezTo>
                    <a:pt x="4167" y="2289"/>
                    <a:pt x="4255" y="2599"/>
                    <a:pt x="4312" y="2915"/>
                  </a:cubicBezTo>
                  <a:cubicBezTo>
                    <a:pt x="4344" y="3105"/>
                    <a:pt x="4375" y="3314"/>
                    <a:pt x="4420" y="3510"/>
                  </a:cubicBezTo>
                  <a:cubicBezTo>
                    <a:pt x="4268" y="3358"/>
                    <a:pt x="4110" y="3206"/>
                    <a:pt x="3945" y="3061"/>
                  </a:cubicBezTo>
                  <a:cubicBezTo>
                    <a:pt x="3876" y="2991"/>
                    <a:pt x="3806" y="2928"/>
                    <a:pt x="3730" y="2858"/>
                  </a:cubicBezTo>
                  <a:cubicBezTo>
                    <a:pt x="3717" y="2643"/>
                    <a:pt x="3717" y="2428"/>
                    <a:pt x="3673" y="2219"/>
                  </a:cubicBezTo>
                  <a:cubicBezTo>
                    <a:pt x="3629" y="1973"/>
                    <a:pt x="3547" y="1732"/>
                    <a:pt x="3445" y="1504"/>
                  </a:cubicBezTo>
                  <a:cubicBezTo>
                    <a:pt x="3376" y="1334"/>
                    <a:pt x="3294" y="1157"/>
                    <a:pt x="3199" y="998"/>
                  </a:cubicBezTo>
                  <a:cubicBezTo>
                    <a:pt x="3167" y="935"/>
                    <a:pt x="3129" y="878"/>
                    <a:pt x="3085" y="821"/>
                  </a:cubicBezTo>
                  <a:cubicBezTo>
                    <a:pt x="3009" y="707"/>
                    <a:pt x="2920" y="612"/>
                    <a:pt x="2832" y="518"/>
                  </a:cubicBezTo>
                  <a:cubicBezTo>
                    <a:pt x="2743" y="423"/>
                    <a:pt x="2642" y="353"/>
                    <a:pt x="2553" y="264"/>
                  </a:cubicBezTo>
                  <a:cubicBezTo>
                    <a:pt x="2546" y="259"/>
                    <a:pt x="2538" y="257"/>
                    <a:pt x="2531" y="257"/>
                  </a:cubicBezTo>
                  <a:cubicBezTo>
                    <a:pt x="2511" y="257"/>
                    <a:pt x="2495" y="273"/>
                    <a:pt x="2509" y="296"/>
                  </a:cubicBezTo>
                  <a:cubicBezTo>
                    <a:pt x="2572" y="404"/>
                    <a:pt x="2604" y="536"/>
                    <a:pt x="2661" y="657"/>
                  </a:cubicBezTo>
                  <a:cubicBezTo>
                    <a:pt x="2711" y="764"/>
                    <a:pt x="2756" y="872"/>
                    <a:pt x="2806" y="979"/>
                  </a:cubicBezTo>
                  <a:cubicBezTo>
                    <a:pt x="2806" y="986"/>
                    <a:pt x="2813" y="992"/>
                    <a:pt x="2813" y="998"/>
                  </a:cubicBezTo>
                  <a:cubicBezTo>
                    <a:pt x="2914" y="1213"/>
                    <a:pt x="3028" y="1416"/>
                    <a:pt x="3123" y="1637"/>
                  </a:cubicBezTo>
                  <a:cubicBezTo>
                    <a:pt x="3218" y="1871"/>
                    <a:pt x="3300" y="2106"/>
                    <a:pt x="3388" y="2340"/>
                  </a:cubicBezTo>
                  <a:cubicBezTo>
                    <a:pt x="3433" y="2453"/>
                    <a:pt x="3483" y="2561"/>
                    <a:pt x="3521" y="2675"/>
                  </a:cubicBezTo>
                  <a:cubicBezTo>
                    <a:pt x="3439" y="2599"/>
                    <a:pt x="3350" y="2523"/>
                    <a:pt x="3268" y="2453"/>
                  </a:cubicBezTo>
                  <a:cubicBezTo>
                    <a:pt x="3142" y="2346"/>
                    <a:pt x="3009" y="2245"/>
                    <a:pt x="2876" y="2143"/>
                  </a:cubicBezTo>
                  <a:cubicBezTo>
                    <a:pt x="2876" y="2137"/>
                    <a:pt x="2876" y="2137"/>
                    <a:pt x="2876" y="2137"/>
                  </a:cubicBezTo>
                  <a:cubicBezTo>
                    <a:pt x="2762" y="1758"/>
                    <a:pt x="2642" y="1372"/>
                    <a:pt x="2420" y="1036"/>
                  </a:cubicBezTo>
                  <a:cubicBezTo>
                    <a:pt x="2414" y="1030"/>
                    <a:pt x="2408" y="1017"/>
                    <a:pt x="2395" y="1005"/>
                  </a:cubicBezTo>
                  <a:cubicBezTo>
                    <a:pt x="2281" y="834"/>
                    <a:pt x="2148" y="676"/>
                    <a:pt x="1978" y="555"/>
                  </a:cubicBezTo>
                  <a:cubicBezTo>
                    <a:pt x="1807" y="435"/>
                    <a:pt x="1642" y="290"/>
                    <a:pt x="1465" y="189"/>
                  </a:cubicBezTo>
                  <a:cubicBezTo>
                    <a:pt x="1454" y="182"/>
                    <a:pt x="1443" y="180"/>
                    <a:pt x="1433" y="180"/>
                  </a:cubicBezTo>
                  <a:cubicBezTo>
                    <a:pt x="1378" y="180"/>
                    <a:pt x="1340" y="254"/>
                    <a:pt x="1383" y="296"/>
                  </a:cubicBezTo>
                  <a:cubicBezTo>
                    <a:pt x="1541" y="442"/>
                    <a:pt x="1693" y="574"/>
                    <a:pt x="1807" y="752"/>
                  </a:cubicBezTo>
                  <a:cubicBezTo>
                    <a:pt x="1870" y="847"/>
                    <a:pt x="1940" y="929"/>
                    <a:pt x="2003" y="1017"/>
                  </a:cubicBezTo>
                  <a:cubicBezTo>
                    <a:pt x="2060" y="1081"/>
                    <a:pt x="2110" y="1150"/>
                    <a:pt x="2161" y="1213"/>
                  </a:cubicBezTo>
                  <a:cubicBezTo>
                    <a:pt x="2351" y="1460"/>
                    <a:pt x="2534" y="1707"/>
                    <a:pt x="2667" y="1979"/>
                  </a:cubicBezTo>
                  <a:cubicBezTo>
                    <a:pt x="2667" y="1985"/>
                    <a:pt x="2667" y="1985"/>
                    <a:pt x="2667" y="1985"/>
                  </a:cubicBezTo>
                  <a:cubicBezTo>
                    <a:pt x="2636" y="1960"/>
                    <a:pt x="2598" y="1928"/>
                    <a:pt x="2566" y="1903"/>
                  </a:cubicBezTo>
                  <a:cubicBezTo>
                    <a:pt x="2566" y="1903"/>
                    <a:pt x="2560" y="1897"/>
                    <a:pt x="2553" y="1897"/>
                  </a:cubicBezTo>
                  <a:cubicBezTo>
                    <a:pt x="2243" y="1644"/>
                    <a:pt x="1927" y="1391"/>
                    <a:pt x="1604" y="1150"/>
                  </a:cubicBezTo>
                  <a:cubicBezTo>
                    <a:pt x="1592" y="1144"/>
                    <a:pt x="1579" y="1131"/>
                    <a:pt x="1566" y="1125"/>
                  </a:cubicBezTo>
                  <a:cubicBezTo>
                    <a:pt x="1339" y="954"/>
                    <a:pt x="1111" y="783"/>
                    <a:pt x="864" y="644"/>
                  </a:cubicBezTo>
                  <a:cubicBezTo>
                    <a:pt x="624" y="505"/>
                    <a:pt x="371" y="391"/>
                    <a:pt x="130" y="245"/>
                  </a:cubicBezTo>
                  <a:cubicBezTo>
                    <a:pt x="120" y="239"/>
                    <a:pt x="110" y="237"/>
                    <a:pt x="99" y="237"/>
                  </a:cubicBezTo>
                  <a:cubicBezTo>
                    <a:pt x="46" y="237"/>
                    <a:pt x="0" y="311"/>
                    <a:pt x="48" y="353"/>
                  </a:cubicBezTo>
                  <a:cubicBezTo>
                    <a:pt x="257" y="543"/>
                    <a:pt x="440" y="758"/>
                    <a:pt x="655" y="941"/>
                  </a:cubicBezTo>
                  <a:cubicBezTo>
                    <a:pt x="870" y="1125"/>
                    <a:pt x="1098" y="1283"/>
                    <a:pt x="1332" y="1435"/>
                  </a:cubicBezTo>
                  <a:cubicBezTo>
                    <a:pt x="1402" y="1473"/>
                    <a:pt x="1465" y="1511"/>
                    <a:pt x="1528" y="1555"/>
                  </a:cubicBezTo>
                  <a:cubicBezTo>
                    <a:pt x="1864" y="1751"/>
                    <a:pt x="2205" y="1928"/>
                    <a:pt x="2560" y="2093"/>
                  </a:cubicBezTo>
                  <a:cubicBezTo>
                    <a:pt x="2629" y="2156"/>
                    <a:pt x="2693" y="2226"/>
                    <a:pt x="2762" y="2289"/>
                  </a:cubicBezTo>
                  <a:cubicBezTo>
                    <a:pt x="2629" y="2251"/>
                    <a:pt x="2509" y="2213"/>
                    <a:pt x="2376" y="2175"/>
                  </a:cubicBezTo>
                  <a:cubicBezTo>
                    <a:pt x="2174" y="2124"/>
                    <a:pt x="1971" y="2061"/>
                    <a:pt x="1775" y="1985"/>
                  </a:cubicBezTo>
                  <a:cubicBezTo>
                    <a:pt x="1693" y="1960"/>
                    <a:pt x="1617" y="1928"/>
                    <a:pt x="1535" y="1897"/>
                  </a:cubicBezTo>
                  <a:cubicBezTo>
                    <a:pt x="1415" y="1846"/>
                    <a:pt x="1294" y="1789"/>
                    <a:pt x="1174" y="1739"/>
                  </a:cubicBezTo>
                  <a:cubicBezTo>
                    <a:pt x="1079" y="1701"/>
                    <a:pt x="991" y="1644"/>
                    <a:pt x="902" y="1599"/>
                  </a:cubicBezTo>
                  <a:cubicBezTo>
                    <a:pt x="807" y="1542"/>
                    <a:pt x="700" y="1504"/>
                    <a:pt x="611" y="1441"/>
                  </a:cubicBezTo>
                  <a:cubicBezTo>
                    <a:pt x="605" y="1438"/>
                    <a:pt x="599" y="1437"/>
                    <a:pt x="594" y="1437"/>
                  </a:cubicBezTo>
                  <a:cubicBezTo>
                    <a:pt x="561" y="1437"/>
                    <a:pt x="534" y="1478"/>
                    <a:pt x="560" y="1504"/>
                  </a:cubicBezTo>
                  <a:cubicBezTo>
                    <a:pt x="605" y="1549"/>
                    <a:pt x="630" y="1606"/>
                    <a:pt x="674" y="1650"/>
                  </a:cubicBezTo>
                  <a:cubicBezTo>
                    <a:pt x="712" y="1688"/>
                    <a:pt x="757" y="1726"/>
                    <a:pt x="795" y="1758"/>
                  </a:cubicBezTo>
                  <a:cubicBezTo>
                    <a:pt x="883" y="1833"/>
                    <a:pt x="972" y="1903"/>
                    <a:pt x="1067" y="1966"/>
                  </a:cubicBezTo>
                  <a:cubicBezTo>
                    <a:pt x="1212" y="2074"/>
                    <a:pt x="1370" y="2162"/>
                    <a:pt x="1541" y="2232"/>
                  </a:cubicBezTo>
                  <a:cubicBezTo>
                    <a:pt x="1579" y="2245"/>
                    <a:pt x="1623" y="2264"/>
                    <a:pt x="1661" y="2276"/>
                  </a:cubicBezTo>
                  <a:cubicBezTo>
                    <a:pt x="1876" y="2352"/>
                    <a:pt x="2104" y="2409"/>
                    <a:pt x="2332" y="2428"/>
                  </a:cubicBezTo>
                  <a:cubicBezTo>
                    <a:pt x="2381" y="2433"/>
                    <a:pt x="2430" y="2436"/>
                    <a:pt x="2479" y="2436"/>
                  </a:cubicBezTo>
                  <a:cubicBezTo>
                    <a:pt x="2610" y="2436"/>
                    <a:pt x="2741" y="2419"/>
                    <a:pt x="2870" y="2397"/>
                  </a:cubicBezTo>
                  <a:cubicBezTo>
                    <a:pt x="3053" y="2574"/>
                    <a:pt x="3230" y="2757"/>
                    <a:pt x="3414" y="2941"/>
                  </a:cubicBezTo>
                  <a:lnTo>
                    <a:pt x="3407" y="2941"/>
                  </a:lnTo>
                  <a:cubicBezTo>
                    <a:pt x="3218" y="2903"/>
                    <a:pt x="3028" y="2865"/>
                    <a:pt x="2838" y="2820"/>
                  </a:cubicBezTo>
                  <a:cubicBezTo>
                    <a:pt x="2585" y="2770"/>
                    <a:pt x="2326" y="2726"/>
                    <a:pt x="2072" y="2662"/>
                  </a:cubicBezTo>
                  <a:cubicBezTo>
                    <a:pt x="1895" y="2624"/>
                    <a:pt x="1725" y="2574"/>
                    <a:pt x="1547" y="2523"/>
                  </a:cubicBezTo>
                  <a:cubicBezTo>
                    <a:pt x="1465" y="2498"/>
                    <a:pt x="1383" y="2479"/>
                    <a:pt x="1301" y="2460"/>
                  </a:cubicBezTo>
                  <a:cubicBezTo>
                    <a:pt x="1041" y="2397"/>
                    <a:pt x="801" y="2270"/>
                    <a:pt x="541" y="2213"/>
                  </a:cubicBezTo>
                  <a:cubicBezTo>
                    <a:pt x="531" y="2211"/>
                    <a:pt x="522" y="2210"/>
                    <a:pt x="513" y="2210"/>
                  </a:cubicBezTo>
                  <a:cubicBezTo>
                    <a:pt x="426" y="2210"/>
                    <a:pt x="390" y="2314"/>
                    <a:pt x="459" y="2378"/>
                  </a:cubicBezTo>
                  <a:cubicBezTo>
                    <a:pt x="668" y="2561"/>
                    <a:pt x="959" y="2662"/>
                    <a:pt x="1206" y="2789"/>
                  </a:cubicBezTo>
                  <a:cubicBezTo>
                    <a:pt x="1320" y="2839"/>
                    <a:pt x="1434" y="2890"/>
                    <a:pt x="1554" y="2928"/>
                  </a:cubicBezTo>
                  <a:cubicBezTo>
                    <a:pt x="1699" y="2972"/>
                    <a:pt x="1845" y="3010"/>
                    <a:pt x="1990" y="3042"/>
                  </a:cubicBezTo>
                  <a:cubicBezTo>
                    <a:pt x="2269" y="3111"/>
                    <a:pt x="2547" y="3162"/>
                    <a:pt x="2832" y="3168"/>
                  </a:cubicBezTo>
                  <a:cubicBezTo>
                    <a:pt x="3085" y="3168"/>
                    <a:pt x="3338" y="3149"/>
                    <a:pt x="3591" y="3124"/>
                  </a:cubicBezTo>
                  <a:cubicBezTo>
                    <a:pt x="3692" y="3225"/>
                    <a:pt x="3793" y="3333"/>
                    <a:pt x="3895" y="3434"/>
                  </a:cubicBezTo>
                  <a:cubicBezTo>
                    <a:pt x="4021" y="3561"/>
                    <a:pt x="4148" y="3687"/>
                    <a:pt x="4268" y="3814"/>
                  </a:cubicBezTo>
                  <a:cubicBezTo>
                    <a:pt x="4027" y="3782"/>
                    <a:pt x="3781" y="3769"/>
                    <a:pt x="3540" y="3725"/>
                  </a:cubicBezTo>
                  <a:cubicBezTo>
                    <a:pt x="3205" y="3662"/>
                    <a:pt x="2876" y="3599"/>
                    <a:pt x="2541" y="3542"/>
                  </a:cubicBezTo>
                  <a:cubicBezTo>
                    <a:pt x="2212" y="3485"/>
                    <a:pt x="1889" y="3428"/>
                    <a:pt x="1560" y="3371"/>
                  </a:cubicBezTo>
                  <a:lnTo>
                    <a:pt x="1547" y="3371"/>
                  </a:lnTo>
                  <a:cubicBezTo>
                    <a:pt x="1377" y="3339"/>
                    <a:pt x="1212" y="3314"/>
                    <a:pt x="1041" y="3289"/>
                  </a:cubicBezTo>
                  <a:cubicBezTo>
                    <a:pt x="864" y="3257"/>
                    <a:pt x="681" y="3238"/>
                    <a:pt x="510" y="3194"/>
                  </a:cubicBezTo>
                  <a:cubicBezTo>
                    <a:pt x="504" y="3192"/>
                    <a:pt x="499" y="3191"/>
                    <a:pt x="494" y="3191"/>
                  </a:cubicBezTo>
                  <a:cubicBezTo>
                    <a:pt x="442" y="3191"/>
                    <a:pt x="421" y="3272"/>
                    <a:pt x="478" y="3295"/>
                  </a:cubicBezTo>
                  <a:cubicBezTo>
                    <a:pt x="649" y="3358"/>
                    <a:pt x="807" y="3447"/>
                    <a:pt x="978" y="3516"/>
                  </a:cubicBezTo>
                  <a:cubicBezTo>
                    <a:pt x="1136" y="3580"/>
                    <a:pt x="1294" y="3637"/>
                    <a:pt x="1459" y="3693"/>
                  </a:cubicBezTo>
                  <a:cubicBezTo>
                    <a:pt x="1503" y="3700"/>
                    <a:pt x="1541" y="3712"/>
                    <a:pt x="1579" y="3725"/>
                  </a:cubicBezTo>
                  <a:cubicBezTo>
                    <a:pt x="1870" y="3814"/>
                    <a:pt x="2167" y="3871"/>
                    <a:pt x="2471" y="3921"/>
                  </a:cubicBezTo>
                  <a:cubicBezTo>
                    <a:pt x="2642" y="3953"/>
                    <a:pt x="2813" y="3978"/>
                    <a:pt x="2984" y="3991"/>
                  </a:cubicBezTo>
                  <a:cubicBezTo>
                    <a:pt x="3094" y="4002"/>
                    <a:pt x="3201" y="4005"/>
                    <a:pt x="3308" y="4005"/>
                  </a:cubicBezTo>
                  <a:cubicBezTo>
                    <a:pt x="3380" y="4005"/>
                    <a:pt x="3450" y="4003"/>
                    <a:pt x="3521" y="4003"/>
                  </a:cubicBezTo>
                  <a:cubicBezTo>
                    <a:pt x="3695" y="4003"/>
                    <a:pt x="3870" y="4012"/>
                    <a:pt x="4045" y="4012"/>
                  </a:cubicBezTo>
                  <a:cubicBezTo>
                    <a:pt x="4175" y="4012"/>
                    <a:pt x="4305" y="4007"/>
                    <a:pt x="4432" y="3991"/>
                  </a:cubicBezTo>
                  <a:cubicBezTo>
                    <a:pt x="4591" y="4149"/>
                    <a:pt x="4742" y="4313"/>
                    <a:pt x="4888" y="4478"/>
                  </a:cubicBezTo>
                  <a:cubicBezTo>
                    <a:pt x="4620" y="4511"/>
                    <a:pt x="4349" y="4526"/>
                    <a:pt x="4077" y="4526"/>
                  </a:cubicBezTo>
                  <a:cubicBezTo>
                    <a:pt x="3629" y="4526"/>
                    <a:pt x="3178" y="4486"/>
                    <a:pt x="2737" y="4427"/>
                  </a:cubicBezTo>
                  <a:cubicBezTo>
                    <a:pt x="2364" y="4383"/>
                    <a:pt x="1997" y="4307"/>
                    <a:pt x="1636" y="4219"/>
                  </a:cubicBezTo>
                  <a:cubicBezTo>
                    <a:pt x="1617" y="4212"/>
                    <a:pt x="1604" y="4206"/>
                    <a:pt x="1585" y="4206"/>
                  </a:cubicBezTo>
                  <a:cubicBezTo>
                    <a:pt x="1396" y="4155"/>
                    <a:pt x="1206" y="4098"/>
                    <a:pt x="1016" y="4060"/>
                  </a:cubicBezTo>
                  <a:cubicBezTo>
                    <a:pt x="921" y="4035"/>
                    <a:pt x="820" y="4022"/>
                    <a:pt x="725" y="3991"/>
                  </a:cubicBezTo>
                  <a:cubicBezTo>
                    <a:pt x="636" y="3966"/>
                    <a:pt x="560" y="3928"/>
                    <a:pt x="466" y="3928"/>
                  </a:cubicBezTo>
                  <a:cubicBezTo>
                    <a:pt x="409" y="3934"/>
                    <a:pt x="371" y="3991"/>
                    <a:pt x="409" y="4041"/>
                  </a:cubicBezTo>
                  <a:cubicBezTo>
                    <a:pt x="485" y="4124"/>
                    <a:pt x="573" y="4155"/>
                    <a:pt x="668" y="4206"/>
                  </a:cubicBezTo>
                  <a:cubicBezTo>
                    <a:pt x="750" y="4250"/>
                    <a:pt x="832" y="4307"/>
                    <a:pt x="921" y="4351"/>
                  </a:cubicBezTo>
                  <a:cubicBezTo>
                    <a:pt x="1098" y="4440"/>
                    <a:pt x="1294" y="4510"/>
                    <a:pt x="1490" y="4567"/>
                  </a:cubicBezTo>
                  <a:cubicBezTo>
                    <a:pt x="1566" y="4592"/>
                    <a:pt x="1642" y="4611"/>
                    <a:pt x="1725" y="4630"/>
                  </a:cubicBezTo>
                  <a:cubicBezTo>
                    <a:pt x="2041" y="4712"/>
                    <a:pt x="2370" y="4763"/>
                    <a:pt x="2693" y="4794"/>
                  </a:cubicBezTo>
                  <a:cubicBezTo>
                    <a:pt x="2865" y="4811"/>
                    <a:pt x="3036" y="4819"/>
                    <a:pt x="3206" y="4819"/>
                  </a:cubicBezTo>
                  <a:cubicBezTo>
                    <a:pt x="3806" y="4819"/>
                    <a:pt x="4396" y="4722"/>
                    <a:pt x="4983" y="4579"/>
                  </a:cubicBezTo>
                  <a:cubicBezTo>
                    <a:pt x="5090" y="4693"/>
                    <a:pt x="5192" y="4807"/>
                    <a:pt x="5293" y="4921"/>
                  </a:cubicBezTo>
                  <a:cubicBezTo>
                    <a:pt x="5375" y="5016"/>
                    <a:pt x="5457" y="5104"/>
                    <a:pt x="5533" y="5199"/>
                  </a:cubicBezTo>
                  <a:cubicBezTo>
                    <a:pt x="5434" y="5210"/>
                    <a:pt x="5335" y="5215"/>
                    <a:pt x="5236" y="5215"/>
                  </a:cubicBezTo>
                  <a:cubicBezTo>
                    <a:pt x="4524" y="5215"/>
                    <a:pt x="3824" y="4971"/>
                    <a:pt x="3115" y="4971"/>
                  </a:cubicBezTo>
                  <a:cubicBezTo>
                    <a:pt x="3107" y="4971"/>
                    <a:pt x="3099" y="4971"/>
                    <a:pt x="3091" y="4971"/>
                  </a:cubicBezTo>
                  <a:cubicBezTo>
                    <a:pt x="2680" y="4978"/>
                    <a:pt x="2281" y="5041"/>
                    <a:pt x="1876" y="5054"/>
                  </a:cubicBezTo>
                  <a:cubicBezTo>
                    <a:pt x="1813" y="5060"/>
                    <a:pt x="1756" y="5060"/>
                    <a:pt x="1693" y="5060"/>
                  </a:cubicBezTo>
                  <a:cubicBezTo>
                    <a:pt x="1484" y="5054"/>
                    <a:pt x="1282" y="5022"/>
                    <a:pt x="1086" y="4952"/>
                  </a:cubicBezTo>
                  <a:cubicBezTo>
                    <a:pt x="889" y="4883"/>
                    <a:pt x="681" y="4807"/>
                    <a:pt x="503" y="4706"/>
                  </a:cubicBezTo>
                  <a:cubicBezTo>
                    <a:pt x="491" y="4699"/>
                    <a:pt x="479" y="4696"/>
                    <a:pt x="467" y="4696"/>
                  </a:cubicBezTo>
                  <a:cubicBezTo>
                    <a:pt x="411" y="4696"/>
                    <a:pt x="367" y="4761"/>
                    <a:pt x="409" y="4813"/>
                  </a:cubicBezTo>
                  <a:cubicBezTo>
                    <a:pt x="529" y="4959"/>
                    <a:pt x="662" y="5060"/>
                    <a:pt x="839" y="5123"/>
                  </a:cubicBezTo>
                  <a:cubicBezTo>
                    <a:pt x="1016" y="5187"/>
                    <a:pt x="1206" y="5193"/>
                    <a:pt x="1389" y="5199"/>
                  </a:cubicBezTo>
                  <a:cubicBezTo>
                    <a:pt x="1443" y="5201"/>
                    <a:pt x="1496" y="5202"/>
                    <a:pt x="1549" y="5202"/>
                  </a:cubicBezTo>
                  <a:cubicBezTo>
                    <a:pt x="1677" y="5202"/>
                    <a:pt x="1804" y="5197"/>
                    <a:pt x="1933" y="5193"/>
                  </a:cubicBezTo>
                  <a:cubicBezTo>
                    <a:pt x="2129" y="5180"/>
                    <a:pt x="2332" y="5174"/>
                    <a:pt x="2528" y="5174"/>
                  </a:cubicBezTo>
                  <a:cubicBezTo>
                    <a:pt x="2895" y="5187"/>
                    <a:pt x="3256" y="5269"/>
                    <a:pt x="3623" y="5319"/>
                  </a:cubicBezTo>
                  <a:cubicBezTo>
                    <a:pt x="3998" y="5373"/>
                    <a:pt x="4375" y="5416"/>
                    <a:pt x="4751" y="5416"/>
                  </a:cubicBezTo>
                  <a:cubicBezTo>
                    <a:pt x="5047" y="5416"/>
                    <a:pt x="5342" y="5389"/>
                    <a:pt x="5634" y="5319"/>
                  </a:cubicBezTo>
                  <a:cubicBezTo>
                    <a:pt x="5818" y="5535"/>
                    <a:pt x="5995" y="5750"/>
                    <a:pt x="6172" y="5971"/>
                  </a:cubicBezTo>
                  <a:cubicBezTo>
                    <a:pt x="6052" y="5946"/>
                    <a:pt x="5932" y="5920"/>
                    <a:pt x="5818" y="5889"/>
                  </a:cubicBezTo>
                  <a:cubicBezTo>
                    <a:pt x="5609" y="5838"/>
                    <a:pt x="5400" y="5800"/>
                    <a:pt x="5192" y="5769"/>
                  </a:cubicBezTo>
                  <a:cubicBezTo>
                    <a:pt x="4806" y="5705"/>
                    <a:pt x="4420" y="5674"/>
                    <a:pt x="4027" y="5661"/>
                  </a:cubicBezTo>
                  <a:cubicBezTo>
                    <a:pt x="3635" y="5648"/>
                    <a:pt x="3243" y="5636"/>
                    <a:pt x="2844" y="5617"/>
                  </a:cubicBezTo>
                  <a:cubicBezTo>
                    <a:pt x="2604" y="5598"/>
                    <a:pt x="2357" y="5579"/>
                    <a:pt x="2117" y="5547"/>
                  </a:cubicBezTo>
                  <a:cubicBezTo>
                    <a:pt x="1978" y="5535"/>
                    <a:pt x="1838" y="5516"/>
                    <a:pt x="1706" y="5497"/>
                  </a:cubicBezTo>
                  <a:cubicBezTo>
                    <a:pt x="1326" y="5452"/>
                    <a:pt x="934" y="5427"/>
                    <a:pt x="567" y="5326"/>
                  </a:cubicBezTo>
                  <a:cubicBezTo>
                    <a:pt x="560" y="5324"/>
                    <a:pt x="553" y="5323"/>
                    <a:pt x="547" y="5323"/>
                  </a:cubicBezTo>
                  <a:cubicBezTo>
                    <a:pt x="480" y="5323"/>
                    <a:pt x="459" y="5411"/>
                    <a:pt x="529" y="5446"/>
                  </a:cubicBezTo>
                  <a:cubicBezTo>
                    <a:pt x="725" y="5541"/>
                    <a:pt x="921" y="5648"/>
                    <a:pt x="1136" y="5724"/>
                  </a:cubicBezTo>
                  <a:cubicBezTo>
                    <a:pt x="1345" y="5800"/>
                    <a:pt x="1554" y="5864"/>
                    <a:pt x="1781" y="5895"/>
                  </a:cubicBezTo>
                  <a:cubicBezTo>
                    <a:pt x="1971" y="5927"/>
                    <a:pt x="2161" y="5952"/>
                    <a:pt x="2357" y="5971"/>
                  </a:cubicBezTo>
                  <a:cubicBezTo>
                    <a:pt x="2939" y="6028"/>
                    <a:pt x="3521" y="6034"/>
                    <a:pt x="4110" y="6053"/>
                  </a:cubicBezTo>
                  <a:cubicBezTo>
                    <a:pt x="4496" y="6066"/>
                    <a:pt x="4888" y="6060"/>
                    <a:pt x="5274" y="6066"/>
                  </a:cubicBezTo>
                  <a:cubicBezTo>
                    <a:pt x="5470" y="6072"/>
                    <a:pt x="5666" y="6072"/>
                    <a:pt x="5862" y="6085"/>
                  </a:cubicBezTo>
                  <a:cubicBezTo>
                    <a:pt x="6014" y="6098"/>
                    <a:pt x="6166" y="6129"/>
                    <a:pt x="6318" y="6155"/>
                  </a:cubicBezTo>
                  <a:cubicBezTo>
                    <a:pt x="6507" y="6395"/>
                    <a:pt x="6691" y="6629"/>
                    <a:pt x="6868" y="6876"/>
                  </a:cubicBezTo>
                  <a:cubicBezTo>
                    <a:pt x="6849" y="6869"/>
                    <a:pt x="6830" y="6863"/>
                    <a:pt x="6811" y="6857"/>
                  </a:cubicBezTo>
                  <a:cubicBezTo>
                    <a:pt x="6704" y="6825"/>
                    <a:pt x="6609" y="6775"/>
                    <a:pt x="6507" y="6730"/>
                  </a:cubicBezTo>
                  <a:cubicBezTo>
                    <a:pt x="6299" y="6629"/>
                    <a:pt x="6065" y="6566"/>
                    <a:pt x="5831" y="6528"/>
                  </a:cubicBezTo>
                  <a:cubicBezTo>
                    <a:pt x="5691" y="6506"/>
                    <a:pt x="5550" y="6498"/>
                    <a:pt x="5408" y="6498"/>
                  </a:cubicBezTo>
                  <a:cubicBezTo>
                    <a:pt x="5131" y="6498"/>
                    <a:pt x="4850" y="6530"/>
                    <a:pt x="4578" y="6559"/>
                  </a:cubicBezTo>
                  <a:cubicBezTo>
                    <a:pt x="4243" y="6591"/>
                    <a:pt x="3914" y="6623"/>
                    <a:pt x="3585" y="6629"/>
                  </a:cubicBezTo>
                  <a:cubicBezTo>
                    <a:pt x="3496" y="6629"/>
                    <a:pt x="3407" y="6629"/>
                    <a:pt x="3319" y="6623"/>
                  </a:cubicBezTo>
                  <a:cubicBezTo>
                    <a:pt x="3123" y="6616"/>
                    <a:pt x="2927" y="6610"/>
                    <a:pt x="2737" y="6597"/>
                  </a:cubicBezTo>
                  <a:cubicBezTo>
                    <a:pt x="2376" y="6566"/>
                    <a:pt x="2009" y="6521"/>
                    <a:pt x="1655" y="6446"/>
                  </a:cubicBezTo>
                  <a:cubicBezTo>
                    <a:pt x="1364" y="6389"/>
                    <a:pt x="1079" y="6306"/>
                    <a:pt x="801" y="6193"/>
                  </a:cubicBezTo>
                  <a:cubicBezTo>
                    <a:pt x="794" y="6190"/>
                    <a:pt x="787" y="6188"/>
                    <a:pt x="781" y="6188"/>
                  </a:cubicBezTo>
                  <a:cubicBezTo>
                    <a:pt x="732" y="6188"/>
                    <a:pt x="712" y="6271"/>
                    <a:pt x="763" y="6294"/>
                  </a:cubicBezTo>
                  <a:cubicBezTo>
                    <a:pt x="1003" y="6408"/>
                    <a:pt x="1244" y="6509"/>
                    <a:pt x="1484" y="6604"/>
                  </a:cubicBezTo>
                  <a:cubicBezTo>
                    <a:pt x="1706" y="6692"/>
                    <a:pt x="1927" y="6768"/>
                    <a:pt x="2155" y="6831"/>
                  </a:cubicBezTo>
                  <a:cubicBezTo>
                    <a:pt x="2420" y="6907"/>
                    <a:pt x="2686" y="6958"/>
                    <a:pt x="2958" y="6983"/>
                  </a:cubicBezTo>
                  <a:cubicBezTo>
                    <a:pt x="3147" y="7001"/>
                    <a:pt x="3338" y="7009"/>
                    <a:pt x="3530" y="7009"/>
                  </a:cubicBezTo>
                  <a:cubicBezTo>
                    <a:pt x="3679" y="7009"/>
                    <a:pt x="3828" y="7004"/>
                    <a:pt x="3977" y="6996"/>
                  </a:cubicBezTo>
                  <a:cubicBezTo>
                    <a:pt x="4230" y="6983"/>
                    <a:pt x="4483" y="6958"/>
                    <a:pt x="4736" y="6933"/>
                  </a:cubicBezTo>
                  <a:cubicBezTo>
                    <a:pt x="4965" y="6912"/>
                    <a:pt x="5196" y="6897"/>
                    <a:pt x="5426" y="6897"/>
                  </a:cubicBezTo>
                  <a:cubicBezTo>
                    <a:pt x="5615" y="6897"/>
                    <a:pt x="5803" y="6907"/>
                    <a:pt x="5989" y="6933"/>
                  </a:cubicBezTo>
                  <a:cubicBezTo>
                    <a:pt x="6197" y="6964"/>
                    <a:pt x="6387" y="7047"/>
                    <a:pt x="6583" y="7085"/>
                  </a:cubicBezTo>
                  <a:cubicBezTo>
                    <a:pt x="6686" y="7110"/>
                    <a:pt x="6798" y="7142"/>
                    <a:pt x="6902" y="7142"/>
                  </a:cubicBezTo>
                  <a:cubicBezTo>
                    <a:pt x="6952" y="7142"/>
                    <a:pt x="7000" y="7135"/>
                    <a:pt x="7045" y="7116"/>
                  </a:cubicBezTo>
                  <a:cubicBezTo>
                    <a:pt x="7165" y="7274"/>
                    <a:pt x="7273" y="7433"/>
                    <a:pt x="7387" y="7597"/>
                  </a:cubicBezTo>
                  <a:cubicBezTo>
                    <a:pt x="7243" y="7648"/>
                    <a:pt x="7097" y="7669"/>
                    <a:pt x="6950" y="7669"/>
                  </a:cubicBezTo>
                  <a:cubicBezTo>
                    <a:pt x="6625" y="7669"/>
                    <a:pt x="6298" y="7568"/>
                    <a:pt x="5989" y="7477"/>
                  </a:cubicBezTo>
                  <a:cubicBezTo>
                    <a:pt x="5584" y="7363"/>
                    <a:pt x="5179" y="7268"/>
                    <a:pt x="4755" y="7255"/>
                  </a:cubicBezTo>
                  <a:cubicBezTo>
                    <a:pt x="4712" y="7254"/>
                    <a:pt x="4670" y="7253"/>
                    <a:pt x="4627" y="7253"/>
                  </a:cubicBezTo>
                  <a:cubicBezTo>
                    <a:pt x="4499" y="7253"/>
                    <a:pt x="4371" y="7260"/>
                    <a:pt x="4243" y="7274"/>
                  </a:cubicBezTo>
                  <a:cubicBezTo>
                    <a:pt x="4192" y="7274"/>
                    <a:pt x="4148" y="7281"/>
                    <a:pt x="4103" y="7287"/>
                  </a:cubicBezTo>
                  <a:cubicBezTo>
                    <a:pt x="3901" y="7306"/>
                    <a:pt x="3698" y="7331"/>
                    <a:pt x="3496" y="7357"/>
                  </a:cubicBezTo>
                  <a:cubicBezTo>
                    <a:pt x="3382" y="7369"/>
                    <a:pt x="3268" y="7376"/>
                    <a:pt x="3154" y="7382"/>
                  </a:cubicBezTo>
                  <a:cubicBezTo>
                    <a:pt x="3000" y="7393"/>
                    <a:pt x="2848" y="7400"/>
                    <a:pt x="2695" y="7400"/>
                  </a:cubicBezTo>
                  <a:cubicBezTo>
                    <a:pt x="2585" y="7400"/>
                    <a:pt x="2475" y="7396"/>
                    <a:pt x="2364" y="7388"/>
                  </a:cubicBezTo>
                  <a:cubicBezTo>
                    <a:pt x="2186" y="7382"/>
                    <a:pt x="2009" y="7376"/>
                    <a:pt x="1838" y="7350"/>
                  </a:cubicBezTo>
                  <a:lnTo>
                    <a:pt x="1813" y="7350"/>
                  </a:lnTo>
                  <a:cubicBezTo>
                    <a:pt x="1630" y="7325"/>
                    <a:pt x="1434" y="7300"/>
                    <a:pt x="1269" y="7230"/>
                  </a:cubicBezTo>
                  <a:cubicBezTo>
                    <a:pt x="1262" y="7227"/>
                    <a:pt x="1255" y="7225"/>
                    <a:pt x="1248" y="7225"/>
                  </a:cubicBezTo>
                  <a:cubicBezTo>
                    <a:pt x="1205" y="7225"/>
                    <a:pt x="1186" y="7291"/>
                    <a:pt x="1225" y="7319"/>
                  </a:cubicBezTo>
                  <a:cubicBezTo>
                    <a:pt x="1320" y="7388"/>
                    <a:pt x="1408" y="7470"/>
                    <a:pt x="1509" y="7521"/>
                  </a:cubicBezTo>
                  <a:cubicBezTo>
                    <a:pt x="1573" y="7559"/>
                    <a:pt x="1636" y="7584"/>
                    <a:pt x="1699" y="7610"/>
                  </a:cubicBezTo>
                  <a:cubicBezTo>
                    <a:pt x="1731" y="7622"/>
                    <a:pt x="1762" y="7635"/>
                    <a:pt x="1794" y="7648"/>
                  </a:cubicBezTo>
                  <a:cubicBezTo>
                    <a:pt x="1997" y="7730"/>
                    <a:pt x="2218" y="7774"/>
                    <a:pt x="2439" y="7787"/>
                  </a:cubicBezTo>
                  <a:cubicBezTo>
                    <a:pt x="2521" y="7790"/>
                    <a:pt x="2601" y="7792"/>
                    <a:pt x="2682" y="7792"/>
                  </a:cubicBezTo>
                  <a:cubicBezTo>
                    <a:pt x="2890" y="7792"/>
                    <a:pt x="3096" y="7782"/>
                    <a:pt x="3306" y="7768"/>
                  </a:cubicBezTo>
                  <a:cubicBezTo>
                    <a:pt x="3616" y="7743"/>
                    <a:pt x="3926" y="7705"/>
                    <a:pt x="4230" y="7667"/>
                  </a:cubicBezTo>
                  <a:cubicBezTo>
                    <a:pt x="4337" y="7660"/>
                    <a:pt x="4451" y="7648"/>
                    <a:pt x="4559" y="7641"/>
                  </a:cubicBezTo>
                  <a:cubicBezTo>
                    <a:pt x="4692" y="7629"/>
                    <a:pt x="4825" y="7616"/>
                    <a:pt x="4957" y="7610"/>
                  </a:cubicBezTo>
                  <a:cubicBezTo>
                    <a:pt x="4990" y="7608"/>
                    <a:pt x="5023" y="7608"/>
                    <a:pt x="5056" y="7608"/>
                  </a:cubicBezTo>
                  <a:cubicBezTo>
                    <a:pt x="5480" y="7608"/>
                    <a:pt x="5875" y="7717"/>
                    <a:pt x="6292" y="7799"/>
                  </a:cubicBezTo>
                  <a:cubicBezTo>
                    <a:pt x="6479" y="7838"/>
                    <a:pt x="6670" y="7865"/>
                    <a:pt x="6860" y="7865"/>
                  </a:cubicBezTo>
                  <a:cubicBezTo>
                    <a:pt x="7074" y="7865"/>
                    <a:pt x="7287" y="7830"/>
                    <a:pt x="7488" y="7736"/>
                  </a:cubicBezTo>
                  <a:cubicBezTo>
                    <a:pt x="7665" y="7989"/>
                    <a:pt x="7836" y="8249"/>
                    <a:pt x="8007" y="8514"/>
                  </a:cubicBezTo>
                  <a:lnTo>
                    <a:pt x="8001" y="8514"/>
                  </a:lnTo>
                  <a:cubicBezTo>
                    <a:pt x="7672" y="8325"/>
                    <a:pt x="7305" y="8230"/>
                    <a:pt x="6931" y="8160"/>
                  </a:cubicBezTo>
                  <a:cubicBezTo>
                    <a:pt x="6695" y="8117"/>
                    <a:pt x="6459" y="8101"/>
                    <a:pt x="6222" y="8101"/>
                  </a:cubicBezTo>
                  <a:cubicBezTo>
                    <a:pt x="5806" y="8101"/>
                    <a:pt x="5390" y="8149"/>
                    <a:pt x="4970" y="8173"/>
                  </a:cubicBezTo>
                  <a:cubicBezTo>
                    <a:pt x="4787" y="8185"/>
                    <a:pt x="4597" y="8192"/>
                    <a:pt x="4407" y="8192"/>
                  </a:cubicBezTo>
                  <a:cubicBezTo>
                    <a:pt x="4299" y="8185"/>
                    <a:pt x="4192" y="8185"/>
                    <a:pt x="4084" y="8173"/>
                  </a:cubicBezTo>
                  <a:cubicBezTo>
                    <a:pt x="3857" y="8147"/>
                    <a:pt x="3629" y="8109"/>
                    <a:pt x="3407" y="8078"/>
                  </a:cubicBezTo>
                  <a:cubicBezTo>
                    <a:pt x="3205" y="8052"/>
                    <a:pt x="3003" y="8030"/>
                    <a:pt x="2797" y="8030"/>
                  </a:cubicBezTo>
                  <a:cubicBezTo>
                    <a:pt x="2752" y="8030"/>
                    <a:pt x="2706" y="8031"/>
                    <a:pt x="2661" y="8034"/>
                  </a:cubicBezTo>
                  <a:cubicBezTo>
                    <a:pt x="2250" y="8059"/>
                    <a:pt x="1762" y="8166"/>
                    <a:pt x="1465" y="8470"/>
                  </a:cubicBezTo>
                  <a:cubicBezTo>
                    <a:pt x="1407" y="8528"/>
                    <a:pt x="1451" y="8635"/>
                    <a:pt x="1522" y="8635"/>
                  </a:cubicBezTo>
                  <a:cubicBezTo>
                    <a:pt x="1536" y="8635"/>
                    <a:pt x="1551" y="8631"/>
                    <a:pt x="1566" y="8622"/>
                  </a:cubicBezTo>
                  <a:cubicBezTo>
                    <a:pt x="1781" y="8502"/>
                    <a:pt x="1997" y="8407"/>
                    <a:pt x="2243" y="8382"/>
                  </a:cubicBezTo>
                  <a:cubicBezTo>
                    <a:pt x="2317" y="8373"/>
                    <a:pt x="2391" y="8370"/>
                    <a:pt x="2466" y="8370"/>
                  </a:cubicBezTo>
                  <a:cubicBezTo>
                    <a:pt x="2622" y="8370"/>
                    <a:pt x="2781" y="8385"/>
                    <a:pt x="2939" y="8407"/>
                  </a:cubicBezTo>
                  <a:cubicBezTo>
                    <a:pt x="3129" y="8432"/>
                    <a:pt x="3319" y="8464"/>
                    <a:pt x="3509" y="8495"/>
                  </a:cubicBezTo>
                  <a:cubicBezTo>
                    <a:pt x="3774" y="8533"/>
                    <a:pt x="4046" y="8571"/>
                    <a:pt x="4312" y="8578"/>
                  </a:cubicBezTo>
                  <a:cubicBezTo>
                    <a:pt x="4388" y="8584"/>
                    <a:pt x="4470" y="8584"/>
                    <a:pt x="4546" y="8584"/>
                  </a:cubicBezTo>
                  <a:cubicBezTo>
                    <a:pt x="4774" y="8584"/>
                    <a:pt x="5002" y="8565"/>
                    <a:pt x="5236" y="8546"/>
                  </a:cubicBezTo>
                  <a:cubicBezTo>
                    <a:pt x="5394" y="8540"/>
                    <a:pt x="5552" y="8521"/>
                    <a:pt x="5710" y="8508"/>
                  </a:cubicBezTo>
                  <a:cubicBezTo>
                    <a:pt x="6063" y="8478"/>
                    <a:pt x="6426" y="8438"/>
                    <a:pt x="6784" y="8438"/>
                  </a:cubicBezTo>
                  <a:cubicBezTo>
                    <a:pt x="7256" y="8438"/>
                    <a:pt x="7719" y="8507"/>
                    <a:pt x="8140" y="8755"/>
                  </a:cubicBezTo>
                  <a:cubicBezTo>
                    <a:pt x="8146" y="8761"/>
                    <a:pt x="8159" y="8767"/>
                    <a:pt x="8165" y="8767"/>
                  </a:cubicBezTo>
                  <a:cubicBezTo>
                    <a:pt x="8222" y="8856"/>
                    <a:pt x="8273" y="8938"/>
                    <a:pt x="8330" y="9027"/>
                  </a:cubicBezTo>
                  <a:cubicBezTo>
                    <a:pt x="8241" y="9014"/>
                    <a:pt x="8159" y="8983"/>
                    <a:pt x="8064" y="8976"/>
                  </a:cubicBezTo>
                  <a:cubicBezTo>
                    <a:pt x="7944" y="8964"/>
                    <a:pt x="7817" y="8957"/>
                    <a:pt x="7697" y="8932"/>
                  </a:cubicBezTo>
                  <a:cubicBezTo>
                    <a:pt x="7456" y="8888"/>
                    <a:pt x="7210" y="8837"/>
                    <a:pt x="6963" y="8824"/>
                  </a:cubicBezTo>
                  <a:cubicBezTo>
                    <a:pt x="6746" y="8808"/>
                    <a:pt x="6530" y="8801"/>
                    <a:pt x="6314" y="8801"/>
                  </a:cubicBezTo>
                  <a:cubicBezTo>
                    <a:pt x="6015" y="8801"/>
                    <a:pt x="5717" y="8815"/>
                    <a:pt x="5419" y="8837"/>
                  </a:cubicBezTo>
                  <a:cubicBezTo>
                    <a:pt x="5166" y="8856"/>
                    <a:pt x="4913" y="8875"/>
                    <a:pt x="4660" y="8907"/>
                  </a:cubicBezTo>
                  <a:cubicBezTo>
                    <a:pt x="4578" y="8919"/>
                    <a:pt x="4496" y="8926"/>
                    <a:pt x="4413" y="8938"/>
                  </a:cubicBezTo>
                  <a:cubicBezTo>
                    <a:pt x="4141" y="8970"/>
                    <a:pt x="3869" y="8989"/>
                    <a:pt x="3604" y="8995"/>
                  </a:cubicBezTo>
                  <a:cubicBezTo>
                    <a:pt x="3452" y="9002"/>
                    <a:pt x="3300" y="9002"/>
                    <a:pt x="3142" y="9002"/>
                  </a:cubicBezTo>
                  <a:cubicBezTo>
                    <a:pt x="2933" y="9002"/>
                    <a:pt x="2718" y="9008"/>
                    <a:pt x="2503" y="9008"/>
                  </a:cubicBezTo>
                  <a:cubicBezTo>
                    <a:pt x="2364" y="9008"/>
                    <a:pt x="2224" y="9016"/>
                    <a:pt x="2083" y="9016"/>
                  </a:cubicBezTo>
                  <a:cubicBezTo>
                    <a:pt x="2013" y="9016"/>
                    <a:pt x="1942" y="9014"/>
                    <a:pt x="1870" y="9008"/>
                  </a:cubicBezTo>
                  <a:cubicBezTo>
                    <a:pt x="1868" y="9008"/>
                    <a:pt x="1866" y="9008"/>
                    <a:pt x="1864" y="9008"/>
                  </a:cubicBezTo>
                  <a:cubicBezTo>
                    <a:pt x="1801" y="9008"/>
                    <a:pt x="1802" y="9097"/>
                    <a:pt x="1864" y="9109"/>
                  </a:cubicBezTo>
                  <a:cubicBezTo>
                    <a:pt x="2110" y="9147"/>
                    <a:pt x="2345" y="9236"/>
                    <a:pt x="2591" y="9286"/>
                  </a:cubicBezTo>
                  <a:cubicBezTo>
                    <a:pt x="2819" y="9337"/>
                    <a:pt x="3053" y="9381"/>
                    <a:pt x="3287" y="9387"/>
                  </a:cubicBezTo>
                  <a:cubicBezTo>
                    <a:pt x="3350" y="9391"/>
                    <a:pt x="3414" y="9392"/>
                    <a:pt x="3477" y="9392"/>
                  </a:cubicBezTo>
                  <a:cubicBezTo>
                    <a:pt x="3540" y="9392"/>
                    <a:pt x="3604" y="9391"/>
                    <a:pt x="3667" y="9387"/>
                  </a:cubicBezTo>
                  <a:cubicBezTo>
                    <a:pt x="4040" y="9375"/>
                    <a:pt x="4420" y="9324"/>
                    <a:pt x="4793" y="9280"/>
                  </a:cubicBezTo>
                  <a:cubicBezTo>
                    <a:pt x="5078" y="9248"/>
                    <a:pt x="5362" y="9217"/>
                    <a:pt x="5647" y="9204"/>
                  </a:cubicBezTo>
                  <a:cubicBezTo>
                    <a:pt x="5698" y="9198"/>
                    <a:pt x="5748" y="9198"/>
                    <a:pt x="5799" y="9198"/>
                  </a:cubicBezTo>
                  <a:cubicBezTo>
                    <a:pt x="5854" y="9196"/>
                    <a:pt x="5910" y="9195"/>
                    <a:pt x="5965" y="9195"/>
                  </a:cubicBezTo>
                  <a:cubicBezTo>
                    <a:pt x="6262" y="9195"/>
                    <a:pt x="6558" y="9215"/>
                    <a:pt x="6852" y="9215"/>
                  </a:cubicBezTo>
                  <a:cubicBezTo>
                    <a:pt x="6929" y="9215"/>
                    <a:pt x="7006" y="9214"/>
                    <a:pt x="7083" y="9210"/>
                  </a:cubicBezTo>
                  <a:cubicBezTo>
                    <a:pt x="7305" y="9198"/>
                    <a:pt x="7520" y="9172"/>
                    <a:pt x="7741" y="9153"/>
                  </a:cubicBezTo>
                  <a:cubicBezTo>
                    <a:pt x="7798" y="9150"/>
                    <a:pt x="7855" y="9150"/>
                    <a:pt x="7912" y="9150"/>
                  </a:cubicBezTo>
                  <a:cubicBezTo>
                    <a:pt x="7969" y="9150"/>
                    <a:pt x="8026" y="9150"/>
                    <a:pt x="8083" y="9147"/>
                  </a:cubicBezTo>
                  <a:cubicBezTo>
                    <a:pt x="8184" y="9147"/>
                    <a:pt x="8285" y="9122"/>
                    <a:pt x="8387" y="9122"/>
                  </a:cubicBezTo>
                  <a:cubicBezTo>
                    <a:pt x="8532" y="9362"/>
                    <a:pt x="8678" y="9603"/>
                    <a:pt x="8823" y="9849"/>
                  </a:cubicBezTo>
                  <a:lnTo>
                    <a:pt x="8817" y="9849"/>
                  </a:lnTo>
                  <a:cubicBezTo>
                    <a:pt x="8709" y="9843"/>
                    <a:pt x="8608" y="9824"/>
                    <a:pt x="8500" y="9805"/>
                  </a:cubicBezTo>
                  <a:cubicBezTo>
                    <a:pt x="8450" y="9800"/>
                    <a:pt x="8398" y="9798"/>
                    <a:pt x="8345" y="9798"/>
                  </a:cubicBezTo>
                  <a:cubicBezTo>
                    <a:pt x="8273" y="9798"/>
                    <a:pt x="8200" y="9801"/>
                    <a:pt x="8127" y="9805"/>
                  </a:cubicBezTo>
                  <a:cubicBezTo>
                    <a:pt x="7893" y="9805"/>
                    <a:pt x="7659" y="9805"/>
                    <a:pt x="7425" y="9818"/>
                  </a:cubicBezTo>
                  <a:cubicBezTo>
                    <a:pt x="6957" y="9843"/>
                    <a:pt x="6489" y="9862"/>
                    <a:pt x="6027" y="9868"/>
                  </a:cubicBezTo>
                  <a:cubicBezTo>
                    <a:pt x="5856" y="9871"/>
                    <a:pt x="5687" y="9873"/>
                    <a:pt x="5517" y="9873"/>
                  </a:cubicBezTo>
                  <a:cubicBezTo>
                    <a:pt x="5348" y="9873"/>
                    <a:pt x="5179" y="9871"/>
                    <a:pt x="5008" y="9868"/>
                  </a:cubicBezTo>
                  <a:lnTo>
                    <a:pt x="4825" y="9868"/>
                  </a:lnTo>
                  <a:cubicBezTo>
                    <a:pt x="4641" y="9865"/>
                    <a:pt x="4459" y="9864"/>
                    <a:pt x="4278" y="9864"/>
                  </a:cubicBezTo>
                  <a:cubicBezTo>
                    <a:pt x="4097" y="9864"/>
                    <a:pt x="3917" y="9865"/>
                    <a:pt x="3736" y="9868"/>
                  </a:cubicBezTo>
                  <a:cubicBezTo>
                    <a:pt x="3667" y="9875"/>
                    <a:pt x="3597" y="9875"/>
                    <a:pt x="3521" y="9881"/>
                  </a:cubicBezTo>
                  <a:cubicBezTo>
                    <a:pt x="3322" y="9890"/>
                    <a:pt x="3121" y="9894"/>
                    <a:pt x="2919" y="9894"/>
                  </a:cubicBezTo>
                  <a:cubicBezTo>
                    <a:pt x="2687" y="9894"/>
                    <a:pt x="2455" y="9888"/>
                    <a:pt x="2224" y="9875"/>
                  </a:cubicBezTo>
                  <a:cubicBezTo>
                    <a:pt x="2174" y="9875"/>
                    <a:pt x="2174" y="9938"/>
                    <a:pt x="2218" y="9944"/>
                  </a:cubicBezTo>
                  <a:cubicBezTo>
                    <a:pt x="2711" y="10014"/>
                    <a:pt x="3199" y="10102"/>
                    <a:pt x="3692" y="10172"/>
                  </a:cubicBezTo>
                  <a:cubicBezTo>
                    <a:pt x="3724" y="10178"/>
                    <a:pt x="3755" y="10178"/>
                    <a:pt x="3781" y="10185"/>
                  </a:cubicBezTo>
                  <a:cubicBezTo>
                    <a:pt x="4236" y="10242"/>
                    <a:pt x="4698" y="10267"/>
                    <a:pt x="5160" y="10267"/>
                  </a:cubicBezTo>
                  <a:cubicBezTo>
                    <a:pt x="5228" y="10268"/>
                    <a:pt x="5295" y="10269"/>
                    <a:pt x="5363" y="10269"/>
                  </a:cubicBezTo>
                  <a:cubicBezTo>
                    <a:pt x="5650" y="10269"/>
                    <a:pt x="5936" y="10259"/>
                    <a:pt x="6223" y="10254"/>
                  </a:cubicBezTo>
                  <a:lnTo>
                    <a:pt x="6292" y="10254"/>
                  </a:lnTo>
                  <a:cubicBezTo>
                    <a:pt x="6729" y="10242"/>
                    <a:pt x="7172" y="10229"/>
                    <a:pt x="7615" y="10191"/>
                  </a:cubicBezTo>
                  <a:cubicBezTo>
                    <a:pt x="7823" y="10172"/>
                    <a:pt x="8032" y="10134"/>
                    <a:pt x="8241" y="10102"/>
                  </a:cubicBezTo>
                  <a:cubicBezTo>
                    <a:pt x="8355" y="10083"/>
                    <a:pt x="8462" y="10071"/>
                    <a:pt x="8570" y="10033"/>
                  </a:cubicBezTo>
                  <a:cubicBezTo>
                    <a:pt x="8671" y="9995"/>
                    <a:pt x="8760" y="9957"/>
                    <a:pt x="8867" y="9938"/>
                  </a:cubicBezTo>
                  <a:cubicBezTo>
                    <a:pt x="9007" y="10178"/>
                    <a:pt x="9146" y="10425"/>
                    <a:pt x="9272" y="10672"/>
                  </a:cubicBezTo>
                  <a:cubicBezTo>
                    <a:pt x="9196" y="10646"/>
                    <a:pt x="9120" y="10621"/>
                    <a:pt x="9038" y="10602"/>
                  </a:cubicBezTo>
                  <a:cubicBezTo>
                    <a:pt x="8918" y="10583"/>
                    <a:pt x="8798" y="10558"/>
                    <a:pt x="8671" y="10539"/>
                  </a:cubicBezTo>
                  <a:cubicBezTo>
                    <a:pt x="8418" y="10507"/>
                    <a:pt x="8178" y="10469"/>
                    <a:pt x="7918" y="10469"/>
                  </a:cubicBezTo>
                  <a:cubicBezTo>
                    <a:pt x="7400" y="10476"/>
                    <a:pt x="6893" y="10533"/>
                    <a:pt x="6387" y="10602"/>
                  </a:cubicBezTo>
                  <a:cubicBezTo>
                    <a:pt x="6039" y="10653"/>
                    <a:pt x="5691" y="10703"/>
                    <a:pt x="5343" y="10748"/>
                  </a:cubicBezTo>
                  <a:cubicBezTo>
                    <a:pt x="5274" y="10754"/>
                    <a:pt x="5204" y="10760"/>
                    <a:pt x="5128" y="10767"/>
                  </a:cubicBezTo>
                  <a:cubicBezTo>
                    <a:pt x="4801" y="10802"/>
                    <a:pt x="4474" y="10821"/>
                    <a:pt x="4146" y="10821"/>
                  </a:cubicBezTo>
                  <a:cubicBezTo>
                    <a:pt x="4062" y="10821"/>
                    <a:pt x="3979" y="10820"/>
                    <a:pt x="3895" y="10817"/>
                  </a:cubicBezTo>
                  <a:cubicBezTo>
                    <a:pt x="3388" y="10811"/>
                    <a:pt x="2882" y="10773"/>
                    <a:pt x="2383" y="10703"/>
                  </a:cubicBezTo>
                  <a:cubicBezTo>
                    <a:pt x="2381" y="10703"/>
                    <a:pt x="2379" y="10703"/>
                    <a:pt x="2377" y="10703"/>
                  </a:cubicBezTo>
                  <a:cubicBezTo>
                    <a:pt x="2318" y="10703"/>
                    <a:pt x="2302" y="10805"/>
                    <a:pt x="2364" y="10817"/>
                  </a:cubicBezTo>
                  <a:cubicBezTo>
                    <a:pt x="2863" y="10931"/>
                    <a:pt x="3357" y="11064"/>
                    <a:pt x="3869" y="11140"/>
                  </a:cubicBezTo>
                  <a:cubicBezTo>
                    <a:pt x="3901" y="11146"/>
                    <a:pt x="3933" y="11146"/>
                    <a:pt x="3970" y="11153"/>
                  </a:cubicBezTo>
                  <a:cubicBezTo>
                    <a:pt x="4161" y="11176"/>
                    <a:pt x="4352" y="11187"/>
                    <a:pt x="4543" y="11187"/>
                  </a:cubicBezTo>
                  <a:cubicBezTo>
                    <a:pt x="4861" y="11187"/>
                    <a:pt x="5179" y="11158"/>
                    <a:pt x="5495" y="11115"/>
                  </a:cubicBezTo>
                  <a:cubicBezTo>
                    <a:pt x="5843" y="11070"/>
                    <a:pt x="6197" y="11013"/>
                    <a:pt x="6545" y="10963"/>
                  </a:cubicBezTo>
                  <a:lnTo>
                    <a:pt x="6545" y="10969"/>
                  </a:lnTo>
                  <a:cubicBezTo>
                    <a:pt x="6583" y="10963"/>
                    <a:pt x="6628" y="10956"/>
                    <a:pt x="6666" y="10950"/>
                  </a:cubicBezTo>
                  <a:cubicBezTo>
                    <a:pt x="7083" y="10892"/>
                    <a:pt x="7500" y="10861"/>
                    <a:pt x="7918" y="10861"/>
                  </a:cubicBezTo>
                  <a:cubicBezTo>
                    <a:pt x="7956" y="10861"/>
                    <a:pt x="7994" y="10861"/>
                    <a:pt x="8032" y="10862"/>
                  </a:cubicBezTo>
                  <a:cubicBezTo>
                    <a:pt x="8254" y="10862"/>
                    <a:pt x="8481" y="10843"/>
                    <a:pt x="8703" y="10843"/>
                  </a:cubicBezTo>
                  <a:cubicBezTo>
                    <a:pt x="8829" y="10843"/>
                    <a:pt x="8950" y="10849"/>
                    <a:pt x="9070" y="10849"/>
                  </a:cubicBezTo>
                  <a:cubicBezTo>
                    <a:pt x="9171" y="10849"/>
                    <a:pt x="9266" y="10836"/>
                    <a:pt x="9361" y="10836"/>
                  </a:cubicBezTo>
                  <a:lnTo>
                    <a:pt x="9367" y="10836"/>
                  </a:lnTo>
                  <a:cubicBezTo>
                    <a:pt x="9386" y="10881"/>
                    <a:pt x="9411" y="10925"/>
                    <a:pt x="9430" y="10969"/>
                  </a:cubicBezTo>
                  <a:cubicBezTo>
                    <a:pt x="9475" y="11051"/>
                    <a:pt x="9519" y="11134"/>
                    <a:pt x="9557" y="11216"/>
                  </a:cubicBezTo>
                  <a:cubicBezTo>
                    <a:pt x="9557" y="11222"/>
                    <a:pt x="9551" y="11235"/>
                    <a:pt x="9544" y="11241"/>
                  </a:cubicBezTo>
                  <a:cubicBezTo>
                    <a:pt x="9509" y="11311"/>
                    <a:pt x="9565" y="11402"/>
                    <a:pt x="9633" y="11402"/>
                  </a:cubicBezTo>
                  <a:cubicBezTo>
                    <a:pt x="9639" y="11402"/>
                    <a:pt x="9646" y="11401"/>
                    <a:pt x="9652" y="11399"/>
                  </a:cubicBezTo>
                  <a:cubicBezTo>
                    <a:pt x="9664" y="11425"/>
                    <a:pt x="9677" y="11450"/>
                    <a:pt x="9690" y="11475"/>
                  </a:cubicBezTo>
                  <a:cubicBezTo>
                    <a:pt x="9595" y="11444"/>
                    <a:pt x="9500" y="11412"/>
                    <a:pt x="9399" y="11380"/>
                  </a:cubicBezTo>
                  <a:cubicBezTo>
                    <a:pt x="9279" y="11349"/>
                    <a:pt x="9158" y="11336"/>
                    <a:pt x="9032" y="11311"/>
                  </a:cubicBezTo>
                  <a:cubicBezTo>
                    <a:pt x="8879" y="11284"/>
                    <a:pt x="8728" y="11273"/>
                    <a:pt x="8576" y="11273"/>
                  </a:cubicBezTo>
                  <a:cubicBezTo>
                    <a:pt x="8476" y="11273"/>
                    <a:pt x="8375" y="11278"/>
                    <a:pt x="8273" y="11285"/>
                  </a:cubicBezTo>
                  <a:cubicBezTo>
                    <a:pt x="7760" y="11317"/>
                    <a:pt x="7248" y="11399"/>
                    <a:pt x="6735" y="11469"/>
                  </a:cubicBezTo>
                  <a:cubicBezTo>
                    <a:pt x="6387" y="11520"/>
                    <a:pt x="6039" y="11564"/>
                    <a:pt x="5685" y="11583"/>
                  </a:cubicBezTo>
                  <a:cubicBezTo>
                    <a:pt x="5603" y="11589"/>
                    <a:pt x="5527" y="11589"/>
                    <a:pt x="5451" y="11595"/>
                  </a:cubicBezTo>
                  <a:cubicBezTo>
                    <a:pt x="5418" y="11596"/>
                    <a:pt x="5384" y="11596"/>
                    <a:pt x="5351" y="11596"/>
                  </a:cubicBezTo>
                  <a:cubicBezTo>
                    <a:pt x="4930" y="11596"/>
                    <a:pt x="4520" y="11560"/>
                    <a:pt x="4103" y="11513"/>
                  </a:cubicBezTo>
                  <a:lnTo>
                    <a:pt x="4072" y="11513"/>
                  </a:lnTo>
                  <a:cubicBezTo>
                    <a:pt x="3635" y="11463"/>
                    <a:pt x="3186" y="11444"/>
                    <a:pt x="2762" y="11323"/>
                  </a:cubicBezTo>
                  <a:cubicBezTo>
                    <a:pt x="2754" y="11321"/>
                    <a:pt x="2746" y="11320"/>
                    <a:pt x="2739" y="11320"/>
                  </a:cubicBezTo>
                  <a:cubicBezTo>
                    <a:pt x="2667" y="11320"/>
                    <a:pt x="2643" y="11421"/>
                    <a:pt x="2718" y="11450"/>
                  </a:cubicBezTo>
                  <a:cubicBezTo>
                    <a:pt x="3199" y="11627"/>
                    <a:pt x="3660" y="11823"/>
                    <a:pt x="4167" y="11905"/>
                  </a:cubicBezTo>
                  <a:cubicBezTo>
                    <a:pt x="4186" y="11912"/>
                    <a:pt x="4198" y="11912"/>
                    <a:pt x="4217" y="11912"/>
                  </a:cubicBezTo>
                  <a:cubicBezTo>
                    <a:pt x="4537" y="11961"/>
                    <a:pt x="4860" y="11981"/>
                    <a:pt x="5182" y="11981"/>
                  </a:cubicBezTo>
                  <a:cubicBezTo>
                    <a:pt x="5401" y="11981"/>
                    <a:pt x="5619" y="11971"/>
                    <a:pt x="5837" y="11956"/>
                  </a:cubicBezTo>
                  <a:cubicBezTo>
                    <a:pt x="6179" y="11937"/>
                    <a:pt x="6520" y="11893"/>
                    <a:pt x="6855" y="11842"/>
                  </a:cubicBezTo>
                  <a:cubicBezTo>
                    <a:pt x="6881" y="11842"/>
                    <a:pt x="6900" y="11842"/>
                    <a:pt x="6925" y="11836"/>
                  </a:cubicBezTo>
                  <a:cubicBezTo>
                    <a:pt x="7393" y="11766"/>
                    <a:pt x="7861" y="11690"/>
                    <a:pt x="8342" y="11665"/>
                  </a:cubicBezTo>
                  <a:cubicBezTo>
                    <a:pt x="8570" y="11659"/>
                    <a:pt x="8804" y="11646"/>
                    <a:pt x="9038" y="11640"/>
                  </a:cubicBezTo>
                  <a:cubicBezTo>
                    <a:pt x="9128" y="11637"/>
                    <a:pt x="9222" y="11634"/>
                    <a:pt x="9316" y="11634"/>
                  </a:cubicBezTo>
                  <a:cubicBezTo>
                    <a:pt x="9455" y="11634"/>
                    <a:pt x="9594" y="11641"/>
                    <a:pt x="9721" y="11671"/>
                  </a:cubicBezTo>
                  <a:cubicBezTo>
                    <a:pt x="9729" y="11673"/>
                    <a:pt x="9736" y="11674"/>
                    <a:pt x="9742" y="11674"/>
                  </a:cubicBezTo>
                  <a:cubicBezTo>
                    <a:pt x="9758" y="11674"/>
                    <a:pt x="9771" y="11670"/>
                    <a:pt x="9785" y="11665"/>
                  </a:cubicBezTo>
                  <a:cubicBezTo>
                    <a:pt x="9810" y="11722"/>
                    <a:pt x="9835" y="11773"/>
                    <a:pt x="9861" y="11830"/>
                  </a:cubicBezTo>
                  <a:cubicBezTo>
                    <a:pt x="9854" y="11849"/>
                    <a:pt x="9842" y="11867"/>
                    <a:pt x="9835" y="11886"/>
                  </a:cubicBezTo>
                  <a:cubicBezTo>
                    <a:pt x="9801" y="11941"/>
                    <a:pt x="9847" y="11995"/>
                    <a:pt x="9896" y="11995"/>
                  </a:cubicBezTo>
                  <a:cubicBezTo>
                    <a:pt x="9910" y="11995"/>
                    <a:pt x="9924" y="11991"/>
                    <a:pt x="9937" y="11981"/>
                  </a:cubicBezTo>
                  <a:cubicBezTo>
                    <a:pt x="9962" y="12038"/>
                    <a:pt x="9987" y="12095"/>
                    <a:pt x="10012" y="12152"/>
                  </a:cubicBezTo>
                  <a:cubicBezTo>
                    <a:pt x="9946" y="12163"/>
                    <a:pt x="9880" y="12167"/>
                    <a:pt x="9815" y="12167"/>
                  </a:cubicBezTo>
                  <a:cubicBezTo>
                    <a:pt x="9647" y="12167"/>
                    <a:pt x="9482" y="12139"/>
                    <a:pt x="9304" y="12121"/>
                  </a:cubicBezTo>
                  <a:cubicBezTo>
                    <a:pt x="9063" y="12095"/>
                    <a:pt x="8810" y="12095"/>
                    <a:pt x="8570" y="12095"/>
                  </a:cubicBezTo>
                  <a:cubicBezTo>
                    <a:pt x="8416" y="12092"/>
                    <a:pt x="8263" y="12090"/>
                    <a:pt x="8110" y="12090"/>
                  </a:cubicBezTo>
                  <a:cubicBezTo>
                    <a:pt x="7716" y="12090"/>
                    <a:pt x="7324" y="12101"/>
                    <a:pt x="6931" y="12114"/>
                  </a:cubicBezTo>
                  <a:cubicBezTo>
                    <a:pt x="6596" y="12133"/>
                    <a:pt x="6261" y="12146"/>
                    <a:pt x="5932" y="12171"/>
                  </a:cubicBezTo>
                  <a:lnTo>
                    <a:pt x="5919" y="12171"/>
                  </a:lnTo>
                  <a:cubicBezTo>
                    <a:pt x="5476" y="12203"/>
                    <a:pt x="5033" y="12234"/>
                    <a:pt x="4591" y="12304"/>
                  </a:cubicBezTo>
                  <a:cubicBezTo>
                    <a:pt x="4534" y="12310"/>
                    <a:pt x="4470" y="12323"/>
                    <a:pt x="4413" y="12336"/>
                  </a:cubicBezTo>
                  <a:cubicBezTo>
                    <a:pt x="4262" y="12367"/>
                    <a:pt x="4110" y="12399"/>
                    <a:pt x="3958" y="12424"/>
                  </a:cubicBezTo>
                  <a:cubicBezTo>
                    <a:pt x="3736" y="12469"/>
                    <a:pt x="3515" y="12487"/>
                    <a:pt x="3300" y="12532"/>
                  </a:cubicBezTo>
                  <a:cubicBezTo>
                    <a:pt x="3224" y="12544"/>
                    <a:pt x="3230" y="12658"/>
                    <a:pt x="3306" y="12658"/>
                  </a:cubicBezTo>
                  <a:cubicBezTo>
                    <a:pt x="3334" y="12659"/>
                    <a:pt x="3362" y="12659"/>
                    <a:pt x="3389" y="12659"/>
                  </a:cubicBezTo>
                  <a:cubicBezTo>
                    <a:pt x="3615" y="12659"/>
                    <a:pt x="3841" y="12639"/>
                    <a:pt x="4072" y="12633"/>
                  </a:cubicBezTo>
                  <a:cubicBezTo>
                    <a:pt x="4243" y="12633"/>
                    <a:pt x="4413" y="12639"/>
                    <a:pt x="4584" y="12639"/>
                  </a:cubicBezTo>
                  <a:cubicBezTo>
                    <a:pt x="4660" y="12639"/>
                    <a:pt x="4730" y="12639"/>
                    <a:pt x="4806" y="12633"/>
                  </a:cubicBezTo>
                  <a:cubicBezTo>
                    <a:pt x="5230" y="12620"/>
                    <a:pt x="5647" y="12576"/>
                    <a:pt x="6065" y="12551"/>
                  </a:cubicBezTo>
                  <a:cubicBezTo>
                    <a:pt x="6090" y="12551"/>
                    <a:pt x="6122" y="12544"/>
                    <a:pt x="6147" y="12544"/>
                  </a:cubicBezTo>
                  <a:cubicBezTo>
                    <a:pt x="6438" y="12525"/>
                    <a:pt x="6729" y="12513"/>
                    <a:pt x="7020" y="12500"/>
                  </a:cubicBezTo>
                  <a:cubicBezTo>
                    <a:pt x="7178" y="12494"/>
                    <a:pt x="7336" y="12487"/>
                    <a:pt x="7488" y="12487"/>
                  </a:cubicBezTo>
                  <a:cubicBezTo>
                    <a:pt x="7710" y="12481"/>
                    <a:pt x="7929" y="12478"/>
                    <a:pt x="8148" y="12478"/>
                  </a:cubicBezTo>
                  <a:cubicBezTo>
                    <a:pt x="8368" y="12478"/>
                    <a:pt x="8586" y="12481"/>
                    <a:pt x="8804" y="12487"/>
                  </a:cubicBezTo>
                  <a:cubicBezTo>
                    <a:pt x="8853" y="12489"/>
                    <a:pt x="8902" y="12490"/>
                    <a:pt x="8950" y="12490"/>
                  </a:cubicBezTo>
                  <a:cubicBezTo>
                    <a:pt x="9125" y="12490"/>
                    <a:pt x="9295" y="12479"/>
                    <a:pt x="9468" y="12450"/>
                  </a:cubicBezTo>
                  <a:cubicBezTo>
                    <a:pt x="9671" y="12412"/>
                    <a:pt x="9873" y="12336"/>
                    <a:pt x="10076" y="12285"/>
                  </a:cubicBezTo>
                  <a:cubicBezTo>
                    <a:pt x="10158" y="12462"/>
                    <a:pt x="10240" y="12639"/>
                    <a:pt x="10316" y="12823"/>
                  </a:cubicBezTo>
                  <a:cubicBezTo>
                    <a:pt x="10272" y="12810"/>
                    <a:pt x="10234" y="12791"/>
                    <a:pt x="10190" y="12785"/>
                  </a:cubicBezTo>
                  <a:cubicBezTo>
                    <a:pt x="10133" y="12779"/>
                    <a:pt x="10076" y="12772"/>
                    <a:pt x="10019" y="12766"/>
                  </a:cubicBezTo>
                  <a:cubicBezTo>
                    <a:pt x="9905" y="12747"/>
                    <a:pt x="9785" y="12722"/>
                    <a:pt x="9664" y="12722"/>
                  </a:cubicBezTo>
                  <a:cubicBezTo>
                    <a:pt x="9418" y="12722"/>
                    <a:pt x="9177" y="12722"/>
                    <a:pt x="8931" y="12734"/>
                  </a:cubicBezTo>
                  <a:cubicBezTo>
                    <a:pt x="8317" y="12766"/>
                    <a:pt x="7710" y="12867"/>
                    <a:pt x="7109" y="12962"/>
                  </a:cubicBezTo>
                  <a:cubicBezTo>
                    <a:pt x="6855" y="13006"/>
                    <a:pt x="6602" y="13044"/>
                    <a:pt x="6349" y="13082"/>
                  </a:cubicBezTo>
                  <a:cubicBezTo>
                    <a:pt x="6324" y="13089"/>
                    <a:pt x="6292" y="13089"/>
                    <a:pt x="6261" y="13095"/>
                  </a:cubicBezTo>
                  <a:cubicBezTo>
                    <a:pt x="5900" y="13145"/>
                    <a:pt x="5533" y="13190"/>
                    <a:pt x="5166" y="13209"/>
                  </a:cubicBezTo>
                  <a:cubicBezTo>
                    <a:pt x="5103" y="13209"/>
                    <a:pt x="5040" y="13215"/>
                    <a:pt x="4976" y="13215"/>
                  </a:cubicBezTo>
                  <a:cubicBezTo>
                    <a:pt x="4931" y="13216"/>
                    <a:pt x="4885" y="13216"/>
                    <a:pt x="4840" y="13216"/>
                  </a:cubicBezTo>
                  <a:cubicBezTo>
                    <a:pt x="4547" y="13216"/>
                    <a:pt x="4261" y="13195"/>
                    <a:pt x="3970" y="13108"/>
                  </a:cubicBezTo>
                  <a:cubicBezTo>
                    <a:pt x="3963" y="13105"/>
                    <a:pt x="3956" y="13104"/>
                    <a:pt x="3950" y="13104"/>
                  </a:cubicBezTo>
                  <a:cubicBezTo>
                    <a:pt x="3894" y="13104"/>
                    <a:pt x="3871" y="13192"/>
                    <a:pt x="3939" y="13215"/>
                  </a:cubicBezTo>
                  <a:cubicBezTo>
                    <a:pt x="4350" y="13342"/>
                    <a:pt x="4774" y="13455"/>
                    <a:pt x="5204" y="13493"/>
                  </a:cubicBezTo>
                  <a:lnTo>
                    <a:pt x="5236" y="13493"/>
                  </a:lnTo>
                  <a:cubicBezTo>
                    <a:pt x="5373" y="13507"/>
                    <a:pt x="5512" y="13513"/>
                    <a:pt x="5651" y="13513"/>
                  </a:cubicBezTo>
                  <a:cubicBezTo>
                    <a:pt x="5894" y="13513"/>
                    <a:pt x="6139" y="13494"/>
                    <a:pt x="6381" y="13462"/>
                  </a:cubicBezTo>
                  <a:cubicBezTo>
                    <a:pt x="6640" y="13436"/>
                    <a:pt x="6900" y="13392"/>
                    <a:pt x="7159" y="13348"/>
                  </a:cubicBezTo>
                  <a:cubicBezTo>
                    <a:pt x="7362" y="13316"/>
                    <a:pt x="7564" y="13285"/>
                    <a:pt x="7760" y="13253"/>
                  </a:cubicBezTo>
                  <a:cubicBezTo>
                    <a:pt x="8197" y="13183"/>
                    <a:pt x="8633" y="13133"/>
                    <a:pt x="9070" y="13120"/>
                  </a:cubicBezTo>
                  <a:cubicBezTo>
                    <a:pt x="9285" y="13114"/>
                    <a:pt x="9500" y="13114"/>
                    <a:pt x="9715" y="13114"/>
                  </a:cubicBezTo>
                  <a:cubicBezTo>
                    <a:pt x="9829" y="13108"/>
                    <a:pt x="9949" y="13089"/>
                    <a:pt x="10063" y="13076"/>
                  </a:cubicBezTo>
                  <a:cubicBezTo>
                    <a:pt x="10114" y="13070"/>
                    <a:pt x="10164" y="13070"/>
                    <a:pt x="10209" y="13063"/>
                  </a:cubicBezTo>
                  <a:cubicBezTo>
                    <a:pt x="10266" y="13057"/>
                    <a:pt x="10310" y="13032"/>
                    <a:pt x="10360" y="13019"/>
                  </a:cubicBezTo>
                  <a:cubicBezTo>
                    <a:pt x="10373" y="13019"/>
                    <a:pt x="10386" y="13013"/>
                    <a:pt x="10392" y="13006"/>
                  </a:cubicBezTo>
                  <a:cubicBezTo>
                    <a:pt x="10462" y="13152"/>
                    <a:pt x="10519" y="13304"/>
                    <a:pt x="10582" y="13449"/>
                  </a:cubicBezTo>
                  <a:lnTo>
                    <a:pt x="10582" y="13455"/>
                  </a:lnTo>
                  <a:cubicBezTo>
                    <a:pt x="10364" y="13423"/>
                    <a:pt x="10145" y="13409"/>
                    <a:pt x="9926" y="13409"/>
                  </a:cubicBezTo>
                  <a:cubicBezTo>
                    <a:pt x="9155" y="13409"/>
                    <a:pt x="8383" y="13582"/>
                    <a:pt x="7634" y="13740"/>
                  </a:cubicBezTo>
                  <a:cubicBezTo>
                    <a:pt x="7494" y="13772"/>
                    <a:pt x="7349" y="13803"/>
                    <a:pt x="7203" y="13835"/>
                  </a:cubicBezTo>
                  <a:cubicBezTo>
                    <a:pt x="6976" y="13879"/>
                    <a:pt x="6748" y="13924"/>
                    <a:pt x="6520" y="13955"/>
                  </a:cubicBezTo>
                  <a:cubicBezTo>
                    <a:pt x="6419" y="13974"/>
                    <a:pt x="6318" y="13987"/>
                    <a:pt x="6216" y="14000"/>
                  </a:cubicBezTo>
                  <a:cubicBezTo>
                    <a:pt x="6052" y="14019"/>
                    <a:pt x="5881" y="14038"/>
                    <a:pt x="5717" y="14044"/>
                  </a:cubicBezTo>
                  <a:cubicBezTo>
                    <a:pt x="5662" y="14046"/>
                    <a:pt x="5607" y="14047"/>
                    <a:pt x="5552" y="14047"/>
                  </a:cubicBezTo>
                  <a:cubicBezTo>
                    <a:pt x="5304" y="14047"/>
                    <a:pt x="5058" y="14022"/>
                    <a:pt x="4825" y="13949"/>
                  </a:cubicBezTo>
                  <a:cubicBezTo>
                    <a:pt x="4819" y="13947"/>
                    <a:pt x="4813" y="13946"/>
                    <a:pt x="4808" y="13946"/>
                  </a:cubicBezTo>
                  <a:cubicBezTo>
                    <a:pt x="4756" y="13946"/>
                    <a:pt x="4735" y="14027"/>
                    <a:pt x="4793" y="14044"/>
                  </a:cubicBezTo>
                  <a:cubicBezTo>
                    <a:pt x="4989" y="14113"/>
                    <a:pt x="5179" y="14189"/>
                    <a:pt x="5381" y="14227"/>
                  </a:cubicBezTo>
                  <a:cubicBezTo>
                    <a:pt x="5577" y="14272"/>
                    <a:pt x="5780" y="14297"/>
                    <a:pt x="5976" y="14310"/>
                  </a:cubicBezTo>
                  <a:lnTo>
                    <a:pt x="5995" y="14310"/>
                  </a:lnTo>
                  <a:cubicBezTo>
                    <a:pt x="6080" y="14318"/>
                    <a:pt x="6165" y="14321"/>
                    <a:pt x="6249" y="14321"/>
                  </a:cubicBezTo>
                  <a:cubicBezTo>
                    <a:pt x="6367" y="14321"/>
                    <a:pt x="6485" y="14314"/>
                    <a:pt x="6602" y="14303"/>
                  </a:cubicBezTo>
                  <a:cubicBezTo>
                    <a:pt x="6811" y="14284"/>
                    <a:pt x="7014" y="14259"/>
                    <a:pt x="7222" y="14221"/>
                  </a:cubicBezTo>
                  <a:cubicBezTo>
                    <a:pt x="7570" y="14158"/>
                    <a:pt x="7925" y="14075"/>
                    <a:pt x="8273" y="14006"/>
                  </a:cubicBezTo>
                  <a:cubicBezTo>
                    <a:pt x="8665" y="13924"/>
                    <a:pt x="9057" y="13860"/>
                    <a:pt x="9456" y="13822"/>
                  </a:cubicBezTo>
                  <a:cubicBezTo>
                    <a:pt x="9861" y="13784"/>
                    <a:pt x="10253" y="13753"/>
                    <a:pt x="10645" y="13645"/>
                  </a:cubicBezTo>
                  <a:cubicBezTo>
                    <a:pt x="10651" y="13645"/>
                    <a:pt x="10658" y="13645"/>
                    <a:pt x="10658" y="13639"/>
                  </a:cubicBezTo>
                  <a:cubicBezTo>
                    <a:pt x="10708" y="13765"/>
                    <a:pt x="10759" y="13892"/>
                    <a:pt x="10803" y="14019"/>
                  </a:cubicBezTo>
                  <a:cubicBezTo>
                    <a:pt x="10803" y="14050"/>
                    <a:pt x="10803" y="14088"/>
                    <a:pt x="10803" y="14120"/>
                  </a:cubicBezTo>
                  <a:cubicBezTo>
                    <a:pt x="10810" y="14158"/>
                    <a:pt x="10835" y="14183"/>
                    <a:pt x="10867" y="14189"/>
                  </a:cubicBezTo>
                  <a:cubicBezTo>
                    <a:pt x="10886" y="14234"/>
                    <a:pt x="10905" y="14278"/>
                    <a:pt x="10917" y="14322"/>
                  </a:cubicBezTo>
                  <a:cubicBezTo>
                    <a:pt x="10565" y="14237"/>
                    <a:pt x="10202" y="14187"/>
                    <a:pt x="9838" y="14187"/>
                  </a:cubicBezTo>
                  <a:cubicBezTo>
                    <a:pt x="9797" y="14187"/>
                    <a:pt x="9756" y="14188"/>
                    <a:pt x="9715" y="14189"/>
                  </a:cubicBezTo>
                  <a:cubicBezTo>
                    <a:pt x="8918" y="14208"/>
                    <a:pt x="8159" y="14499"/>
                    <a:pt x="7393" y="14689"/>
                  </a:cubicBezTo>
                  <a:cubicBezTo>
                    <a:pt x="7336" y="14702"/>
                    <a:pt x="7279" y="14721"/>
                    <a:pt x="7222" y="14733"/>
                  </a:cubicBezTo>
                  <a:cubicBezTo>
                    <a:pt x="7052" y="14771"/>
                    <a:pt x="6874" y="14803"/>
                    <a:pt x="6697" y="14828"/>
                  </a:cubicBezTo>
                  <a:cubicBezTo>
                    <a:pt x="6666" y="14835"/>
                    <a:pt x="6634" y="14841"/>
                    <a:pt x="6602" y="14847"/>
                  </a:cubicBezTo>
                  <a:cubicBezTo>
                    <a:pt x="6463" y="14866"/>
                    <a:pt x="6324" y="14879"/>
                    <a:pt x="6185" y="14898"/>
                  </a:cubicBezTo>
                  <a:cubicBezTo>
                    <a:pt x="6071" y="14906"/>
                    <a:pt x="5961" y="14917"/>
                    <a:pt x="5849" y="14917"/>
                  </a:cubicBezTo>
                  <a:cubicBezTo>
                    <a:pt x="5786" y="14917"/>
                    <a:pt x="5723" y="14913"/>
                    <a:pt x="5660" y="14904"/>
                  </a:cubicBezTo>
                  <a:cubicBezTo>
                    <a:pt x="5584" y="14898"/>
                    <a:pt x="5514" y="14873"/>
                    <a:pt x="5438" y="14860"/>
                  </a:cubicBezTo>
                  <a:cubicBezTo>
                    <a:pt x="5356" y="14847"/>
                    <a:pt x="5267" y="14841"/>
                    <a:pt x="5204" y="14790"/>
                  </a:cubicBezTo>
                  <a:cubicBezTo>
                    <a:pt x="5196" y="14784"/>
                    <a:pt x="5187" y="14782"/>
                    <a:pt x="5179" y="14782"/>
                  </a:cubicBezTo>
                  <a:cubicBezTo>
                    <a:pt x="5144" y="14782"/>
                    <a:pt x="5115" y="14830"/>
                    <a:pt x="5141" y="14866"/>
                  </a:cubicBezTo>
                  <a:cubicBezTo>
                    <a:pt x="5198" y="14942"/>
                    <a:pt x="5230" y="15024"/>
                    <a:pt x="5305" y="15088"/>
                  </a:cubicBezTo>
                  <a:cubicBezTo>
                    <a:pt x="5381" y="15145"/>
                    <a:pt x="5457" y="15176"/>
                    <a:pt x="5552" y="15202"/>
                  </a:cubicBezTo>
                  <a:cubicBezTo>
                    <a:pt x="5742" y="15246"/>
                    <a:pt x="5944" y="15271"/>
                    <a:pt x="6134" y="15271"/>
                  </a:cubicBezTo>
                  <a:cubicBezTo>
                    <a:pt x="6160" y="15272"/>
                    <a:pt x="6187" y="15272"/>
                    <a:pt x="6213" y="15272"/>
                  </a:cubicBezTo>
                  <a:cubicBezTo>
                    <a:pt x="6389" y="15272"/>
                    <a:pt x="6565" y="15254"/>
                    <a:pt x="6742" y="15227"/>
                  </a:cubicBezTo>
                  <a:cubicBezTo>
                    <a:pt x="6836" y="15221"/>
                    <a:pt x="6925" y="15202"/>
                    <a:pt x="7020" y="15183"/>
                  </a:cubicBezTo>
                  <a:cubicBezTo>
                    <a:pt x="7083" y="15170"/>
                    <a:pt x="7146" y="15157"/>
                    <a:pt x="7210" y="15145"/>
                  </a:cubicBezTo>
                  <a:cubicBezTo>
                    <a:pt x="7684" y="15037"/>
                    <a:pt x="8152" y="14885"/>
                    <a:pt x="8608" y="14765"/>
                  </a:cubicBezTo>
                  <a:cubicBezTo>
                    <a:pt x="8988" y="14664"/>
                    <a:pt x="9373" y="14569"/>
                    <a:pt x="9759" y="14493"/>
                  </a:cubicBezTo>
                  <a:cubicBezTo>
                    <a:pt x="9997" y="14446"/>
                    <a:pt x="10236" y="14416"/>
                    <a:pt x="10475" y="14416"/>
                  </a:cubicBezTo>
                  <a:cubicBezTo>
                    <a:pt x="10625" y="14416"/>
                    <a:pt x="10775" y="14428"/>
                    <a:pt x="10923" y="14455"/>
                  </a:cubicBezTo>
                  <a:cubicBezTo>
                    <a:pt x="10929" y="14457"/>
                    <a:pt x="10934" y="14458"/>
                    <a:pt x="10939" y="14458"/>
                  </a:cubicBezTo>
                  <a:cubicBezTo>
                    <a:pt x="10950" y="14458"/>
                    <a:pt x="10959" y="14453"/>
                    <a:pt x="10968" y="14449"/>
                  </a:cubicBezTo>
                  <a:cubicBezTo>
                    <a:pt x="11037" y="14645"/>
                    <a:pt x="11107" y="14841"/>
                    <a:pt x="11177" y="15043"/>
                  </a:cubicBezTo>
                  <a:cubicBezTo>
                    <a:pt x="11120" y="15005"/>
                    <a:pt x="11063" y="14980"/>
                    <a:pt x="10987" y="14955"/>
                  </a:cubicBezTo>
                  <a:cubicBezTo>
                    <a:pt x="10886" y="14923"/>
                    <a:pt x="10778" y="14898"/>
                    <a:pt x="10670" y="14879"/>
                  </a:cubicBezTo>
                  <a:cubicBezTo>
                    <a:pt x="10455" y="14841"/>
                    <a:pt x="10253" y="14809"/>
                    <a:pt x="10038" y="14803"/>
                  </a:cubicBezTo>
                  <a:cubicBezTo>
                    <a:pt x="10019" y="14803"/>
                    <a:pt x="10000" y="14803"/>
                    <a:pt x="9982" y="14803"/>
                  </a:cubicBezTo>
                  <a:cubicBezTo>
                    <a:pt x="9558" y="14803"/>
                    <a:pt x="9140" y="14870"/>
                    <a:pt x="8734" y="14961"/>
                  </a:cubicBezTo>
                  <a:cubicBezTo>
                    <a:pt x="8266" y="15062"/>
                    <a:pt x="7811" y="15202"/>
                    <a:pt x="7349" y="15316"/>
                  </a:cubicBezTo>
                  <a:cubicBezTo>
                    <a:pt x="7311" y="15328"/>
                    <a:pt x="7267" y="15334"/>
                    <a:pt x="7222" y="15347"/>
                  </a:cubicBezTo>
                  <a:cubicBezTo>
                    <a:pt x="7216" y="15347"/>
                    <a:pt x="7210" y="15353"/>
                    <a:pt x="7197" y="15353"/>
                  </a:cubicBezTo>
                  <a:cubicBezTo>
                    <a:pt x="7052" y="15391"/>
                    <a:pt x="6900" y="15423"/>
                    <a:pt x="6754" y="15448"/>
                  </a:cubicBezTo>
                  <a:cubicBezTo>
                    <a:pt x="6542" y="15484"/>
                    <a:pt x="6327" y="15511"/>
                    <a:pt x="6107" y="15511"/>
                  </a:cubicBezTo>
                  <a:cubicBezTo>
                    <a:pt x="6051" y="15511"/>
                    <a:pt x="5995" y="15509"/>
                    <a:pt x="5938" y="15505"/>
                  </a:cubicBezTo>
                  <a:cubicBezTo>
                    <a:pt x="5936" y="15505"/>
                    <a:pt x="5934" y="15505"/>
                    <a:pt x="5932" y="15505"/>
                  </a:cubicBezTo>
                  <a:cubicBezTo>
                    <a:pt x="5862" y="15505"/>
                    <a:pt x="5858" y="15619"/>
                    <a:pt x="5932" y="15626"/>
                  </a:cubicBezTo>
                  <a:cubicBezTo>
                    <a:pt x="6169" y="15653"/>
                    <a:pt x="6410" y="15671"/>
                    <a:pt x="6649" y="15671"/>
                  </a:cubicBezTo>
                  <a:cubicBezTo>
                    <a:pt x="6684" y="15671"/>
                    <a:pt x="6719" y="15671"/>
                    <a:pt x="6754" y="15670"/>
                  </a:cubicBezTo>
                  <a:cubicBezTo>
                    <a:pt x="6893" y="15663"/>
                    <a:pt x="7033" y="15657"/>
                    <a:pt x="7165" y="15644"/>
                  </a:cubicBezTo>
                  <a:cubicBezTo>
                    <a:pt x="7216" y="15638"/>
                    <a:pt x="7267" y="15638"/>
                    <a:pt x="7317" y="15632"/>
                  </a:cubicBezTo>
                  <a:cubicBezTo>
                    <a:pt x="7393" y="15619"/>
                    <a:pt x="7469" y="15607"/>
                    <a:pt x="7545" y="15600"/>
                  </a:cubicBezTo>
                  <a:cubicBezTo>
                    <a:pt x="7931" y="15537"/>
                    <a:pt x="8304" y="15448"/>
                    <a:pt x="8684" y="15372"/>
                  </a:cubicBezTo>
                  <a:cubicBezTo>
                    <a:pt x="9101" y="15278"/>
                    <a:pt x="9525" y="15195"/>
                    <a:pt x="9956" y="15157"/>
                  </a:cubicBezTo>
                  <a:cubicBezTo>
                    <a:pt x="10122" y="15142"/>
                    <a:pt x="10297" y="15130"/>
                    <a:pt x="10467" y="15130"/>
                  </a:cubicBezTo>
                  <a:cubicBezTo>
                    <a:pt x="10503" y="15130"/>
                    <a:pt x="10540" y="15131"/>
                    <a:pt x="10576" y="15132"/>
                  </a:cubicBezTo>
                  <a:cubicBezTo>
                    <a:pt x="10689" y="15138"/>
                    <a:pt x="10797" y="15151"/>
                    <a:pt x="10905" y="15170"/>
                  </a:cubicBezTo>
                  <a:cubicBezTo>
                    <a:pt x="10961" y="15176"/>
                    <a:pt x="11012" y="15189"/>
                    <a:pt x="11069" y="15195"/>
                  </a:cubicBezTo>
                  <a:cubicBezTo>
                    <a:pt x="11086" y="15197"/>
                    <a:pt x="11103" y="15198"/>
                    <a:pt x="11120" y="15198"/>
                  </a:cubicBezTo>
                  <a:cubicBezTo>
                    <a:pt x="11154" y="15198"/>
                    <a:pt x="11189" y="15195"/>
                    <a:pt x="11227" y="15195"/>
                  </a:cubicBezTo>
                  <a:cubicBezTo>
                    <a:pt x="11227" y="15227"/>
                    <a:pt x="11234" y="15246"/>
                    <a:pt x="11252" y="15265"/>
                  </a:cubicBezTo>
                  <a:cubicBezTo>
                    <a:pt x="11284" y="15353"/>
                    <a:pt x="11309" y="15442"/>
                    <a:pt x="11341" y="15531"/>
                  </a:cubicBezTo>
                  <a:cubicBezTo>
                    <a:pt x="11278" y="15518"/>
                    <a:pt x="11221" y="15505"/>
                    <a:pt x="11158" y="15493"/>
                  </a:cubicBezTo>
                  <a:cubicBezTo>
                    <a:pt x="11044" y="15474"/>
                    <a:pt x="10949" y="15442"/>
                    <a:pt x="10829" y="15442"/>
                  </a:cubicBezTo>
                  <a:cubicBezTo>
                    <a:pt x="10620" y="15448"/>
                    <a:pt x="10411" y="15467"/>
                    <a:pt x="10209" y="15486"/>
                  </a:cubicBezTo>
                  <a:cubicBezTo>
                    <a:pt x="9791" y="15531"/>
                    <a:pt x="9380" y="15600"/>
                    <a:pt x="8975" y="15689"/>
                  </a:cubicBezTo>
                  <a:cubicBezTo>
                    <a:pt x="8646" y="15765"/>
                    <a:pt x="8311" y="15853"/>
                    <a:pt x="7975" y="15929"/>
                  </a:cubicBezTo>
                  <a:cubicBezTo>
                    <a:pt x="7906" y="15948"/>
                    <a:pt x="7836" y="15967"/>
                    <a:pt x="7766" y="15980"/>
                  </a:cubicBezTo>
                  <a:cubicBezTo>
                    <a:pt x="7539" y="16037"/>
                    <a:pt x="7305" y="16075"/>
                    <a:pt x="7071" y="16081"/>
                  </a:cubicBezTo>
                  <a:cubicBezTo>
                    <a:pt x="6957" y="16081"/>
                    <a:pt x="6836" y="16081"/>
                    <a:pt x="6716" y="16068"/>
                  </a:cubicBezTo>
                  <a:cubicBezTo>
                    <a:pt x="6666" y="16062"/>
                    <a:pt x="6615" y="16049"/>
                    <a:pt x="6558" y="16043"/>
                  </a:cubicBezTo>
                  <a:cubicBezTo>
                    <a:pt x="6552" y="16042"/>
                    <a:pt x="6546" y="16041"/>
                    <a:pt x="6540" y="16041"/>
                  </a:cubicBezTo>
                  <a:cubicBezTo>
                    <a:pt x="6464" y="16041"/>
                    <a:pt x="6431" y="16152"/>
                    <a:pt x="6514" y="16170"/>
                  </a:cubicBezTo>
                  <a:cubicBezTo>
                    <a:pt x="6571" y="16189"/>
                    <a:pt x="6634" y="16201"/>
                    <a:pt x="6691" y="16214"/>
                  </a:cubicBezTo>
                  <a:cubicBezTo>
                    <a:pt x="6799" y="16233"/>
                    <a:pt x="6900" y="16252"/>
                    <a:pt x="7007" y="16264"/>
                  </a:cubicBezTo>
                  <a:cubicBezTo>
                    <a:pt x="7159" y="16282"/>
                    <a:pt x="7311" y="16289"/>
                    <a:pt x="7462" y="16289"/>
                  </a:cubicBezTo>
                  <a:cubicBezTo>
                    <a:pt x="7756" y="16289"/>
                    <a:pt x="8049" y="16260"/>
                    <a:pt x="8342" y="16214"/>
                  </a:cubicBezTo>
                  <a:cubicBezTo>
                    <a:pt x="8532" y="16182"/>
                    <a:pt x="8722" y="16144"/>
                    <a:pt x="8912" y="16100"/>
                  </a:cubicBezTo>
                  <a:cubicBezTo>
                    <a:pt x="9336" y="16005"/>
                    <a:pt x="9759" y="15929"/>
                    <a:pt x="10190" y="15885"/>
                  </a:cubicBezTo>
                  <a:cubicBezTo>
                    <a:pt x="10392" y="15860"/>
                    <a:pt x="10601" y="15841"/>
                    <a:pt x="10803" y="15834"/>
                  </a:cubicBezTo>
                  <a:cubicBezTo>
                    <a:pt x="10923" y="15828"/>
                    <a:pt x="11018" y="15796"/>
                    <a:pt x="11132" y="15765"/>
                  </a:cubicBezTo>
                  <a:cubicBezTo>
                    <a:pt x="11208" y="15752"/>
                    <a:pt x="11303" y="15720"/>
                    <a:pt x="11392" y="15708"/>
                  </a:cubicBezTo>
                  <a:cubicBezTo>
                    <a:pt x="11430" y="15828"/>
                    <a:pt x="11468" y="15948"/>
                    <a:pt x="11506" y="16062"/>
                  </a:cubicBezTo>
                  <a:cubicBezTo>
                    <a:pt x="11531" y="16144"/>
                    <a:pt x="11550" y="16227"/>
                    <a:pt x="11575" y="16309"/>
                  </a:cubicBezTo>
                  <a:cubicBezTo>
                    <a:pt x="11160" y="16240"/>
                    <a:pt x="10747" y="16218"/>
                    <a:pt x="10331" y="16218"/>
                  </a:cubicBezTo>
                  <a:cubicBezTo>
                    <a:pt x="10171" y="16218"/>
                    <a:pt x="10010" y="16221"/>
                    <a:pt x="9848" y="16227"/>
                  </a:cubicBezTo>
                  <a:cubicBezTo>
                    <a:pt x="9538" y="16239"/>
                    <a:pt x="9241" y="16252"/>
                    <a:pt x="8937" y="16309"/>
                  </a:cubicBezTo>
                  <a:cubicBezTo>
                    <a:pt x="8810" y="16328"/>
                    <a:pt x="8684" y="16353"/>
                    <a:pt x="8557" y="16372"/>
                  </a:cubicBezTo>
                  <a:cubicBezTo>
                    <a:pt x="8393" y="16404"/>
                    <a:pt x="8228" y="16423"/>
                    <a:pt x="8064" y="16442"/>
                  </a:cubicBezTo>
                  <a:cubicBezTo>
                    <a:pt x="7977" y="16448"/>
                    <a:pt x="7987" y="16600"/>
                    <a:pt x="8071" y="16600"/>
                  </a:cubicBezTo>
                  <a:cubicBezTo>
                    <a:pt x="8073" y="16600"/>
                    <a:pt x="8075" y="16600"/>
                    <a:pt x="8076" y="16600"/>
                  </a:cubicBezTo>
                  <a:cubicBezTo>
                    <a:pt x="8169" y="16593"/>
                    <a:pt x="8262" y="16590"/>
                    <a:pt x="8354" y="16590"/>
                  </a:cubicBezTo>
                  <a:cubicBezTo>
                    <a:pt x="8527" y="16590"/>
                    <a:pt x="8701" y="16600"/>
                    <a:pt x="8874" y="16612"/>
                  </a:cubicBezTo>
                  <a:cubicBezTo>
                    <a:pt x="8912" y="16612"/>
                    <a:pt x="8950" y="16619"/>
                    <a:pt x="8981" y="16619"/>
                  </a:cubicBezTo>
                  <a:cubicBezTo>
                    <a:pt x="9100" y="16626"/>
                    <a:pt x="9218" y="16629"/>
                    <a:pt x="9334" y="16629"/>
                  </a:cubicBezTo>
                  <a:cubicBezTo>
                    <a:pt x="9514" y="16629"/>
                    <a:pt x="9693" y="16623"/>
                    <a:pt x="9873" y="16619"/>
                  </a:cubicBezTo>
                  <a:cubicBezTo>
                    <a:pt x="10462" y="16600"/>
                    <a:pt x="11044" y="16581"/>
                    <a:pt x="11626" y="16492"/>
                  </a:cubicBezTo>
                  <a:cubicBezTo>
                    <a:pt x="11746" y="16941"/>
                    <a:pt x="11860" y="17391"/>
                    <a:pt x="11980" y="17833"/>
                  </a:cubicBezTo>
                  <a:cubicBezTo>
                    <a:pt x="12005" y="17915"/>
                    <a:pt x="12070" y="17953"/>
                    <a:pt x="12135" y="17953"/>
                  </a:cubicBezTo>
                  <a:cubicBezTo>
                    <a:pt x="12219" y="17953"/>
                    <a:pt x="12302" y="17888"/>
                    <a:pt x="12284" y="17777"/>
                  </a:cubicBezTo>
                  <a:cubicBezTo>
                    <a:pt x="12201" y="17359"/>
                    <a:pt x="12094" y="16948"/>
                    <a:pt x="11980" y="16537"/>
                  </a:cubicBezTo>
                  <a:cubicBezTo>
                    <a:pt x="12056" y="16486"/>
                    <a:pt x="12138" y="16442"/>
                    <a:pt x="12220" y="16397"/>
                  </a:cubicBezTo>
                  <a:cubicBezTo>
                    <a:pt x="12328" y="16340"/>
                    <a:pt x="12442" y="16296"/>
                    <a:pt x="12562" y="16258"/>
                  </a:cubicBezTo>
                  <a:cubicBezTo>
                    <a:pt x="12765" y="16176"/>
                    <a:pt x="12954" y="16043"/>
                    <a:pt x="13125" y="15898"/>
                  </a:cubicBezTo>
                  <a:cubicBezTo>
                    <a:pt x="13150" y="15879"/>
                    <a:pt x="13176" y="15853"/>
                    <a:pt x="13195" y="15828"/>
                  </a:cubicBezTo>
                  <a:cubicBezTo>
                    <a:pt x="13473" y="15556"/>
                    <a:pt x="13612" y="15176"/>
                    <a:pt x="13707" y="14803"/>
                  </a:cubicBezTo>
                  <a:cubicBezTo>
                    <a:pt x="13719" y="14759"/>
                    <a:pt x="13684" y="14728"/>
                    <a:pt x="13649" y="14728"/>
                  </a:cubicBezTo>
                  <a:cubicBezTo>
                    <a:pt x="13629" y="14728"/>
                    <a:pt x="13609" y="14739"/>
                    <a:pt x="13600" y="14765"/>
                  </a:cubicBezTo>
                  <a:cubicBezTo>
                    <a:pt x="13530" y="14942"/>
                    <a:pt x="13423" y="15094"/>
                    <a:pt x="13296" y="15233"/>
                  </a:cubicBezTo>
                  <a:cubicBezTo>
                    <a:pt x="13157" y="15385"/>
                    <a:pt x="12992" y="15518"/>
                    <a:pt x="12828" y="15644"/>
                  </a:cubicBezTo>
                  <a:cubicBezTo>
                    <a:pt x="12657" y="15777"/>
                    <a:pt x="12480" y="15885"/>
                    <a:pt x="12322" y="16030"/>
                  </a:cubicBezTo>
                  <a:cubicBezTo>
                    <a:pt x="12239" y="16106"/>
                    <a:pt x="12157" y="16176"/>
                    <a:pt x="12069" y="16239"/>
                  </a:cubicBezTo>
                  <a:cubicBezTo>
                    <a:pt x="12018" y="16271"/>
                    <a:pt x="11967" y="16302"/>
                    <a:pt x="11917" y="16334"/>
                  </a:cubicBezTo>
                  <a:cubicBezTo>
                    <a:pt x="11860" y="16144"/>
                    <a:pt x="11803" y="15948"/>
                    <a:pt x="11746" y="15758"/>
                  </a:cubicBezTo>
                  <a:cubicBezTo>
                    <a:pt x="11733" y="15727"/>
                    <a:pt x="11721" y="15689"/>
                    <a:pt x="11708" y="15651"/>
                  </a:cubicBezTo>
                  <a:cubicBezTo>
                    <a:pt x="11752" y="15638"/>
                    <a:pt x="11797" y="15626"/>
                    <a:pt x="11835" y="15613"/>
                  </a:cubicBezTo>
                  <a:cubicBezTo>
                    <a:pt x="11980" y="15581"/>
                    <a:pt x="12119" y="15550"/>
                    <a:pt x="12265" y="15518"/>
                  </a:cubicBezTo>
                  <a:cubicBezTo>
                    <a:pt x="12537" y="15455"/>
                    <a:pt x="12784" y="15252"/>
                    <a:pt x="12980" y="15062"/>
                  </a:cubicBezTo>
                  <a:cubicBezTo>
                    <a:pt x="13100" y="14949"/>
                    <a:pt x="13214" y="14828"/>
                    <a:pt x="13321" y="14702"/>
                  </a:cubicBezTo>
                  <a:cubicBezTo>
                    <a:pt x="13416" y="14594"/>
                    <a:pt x="13505" y="14480"/>
                    <a:pt x="13587" y="14367"/>
                  </a:cubicBezTo>
                  <a:cubicBezTo>
                    <a:pt x="13688" y="14240"/>
                    <a:pt x="13783" y="14107"/>
                    <a:pt x="13878" y="13974"/>
                  </a:cubicBezTo>
                  <a:cubicBezTo>
                    <a:pt x="13954" y="13873"/>
                    <a:pt x="14005" y="13740"/>
                    <a:pt x="14074" y="13633"/>
                  </a:cubicBezTo>
                  <a:cubicBezTo>
                    <a:pt x="14093" y="13607"/>
                    <a:pt x="14112" y="13582"/>
                    <a:pt x="14131" y="13563"/>
                  </a:cubicBezTo>
                  <a:cubicBezTo>
                    <a:pt x="14161" y="13528"/>
                    <a:pt x="14121" y="13482"/>
                    <a:pt x="14083" y="13482"/>
                  </a:cubicBezTo>
                  <a:cubicBezTo>
                    <a:pt x="14073" y="13482"/>
                    <a:pt x="14063" y="13485"/>
                    <a:pt x="14055" y="13493"/>
                  </a:cubicBezTo>
                  <a:cubicBezTo>
                    <a:pt x="13948" y="13607"/>
                    <a:pt x="13789" y="13690"/>
                    <a:pt x="13676" y="13797"/>
                  </a:cubicBezTo>
                  <a:cubicBezTo>
                    <a:pt x="13625" y="13841"/>
                    <a:pt x="13574" y="13886"/>
                    <a:pt x="13530" y="13936"/>
                  </a:cubicBezTo>
                  <a:cubicBezTo>
                    <a:pt x="13473" y="13987"/>
                    <a:pt x="13410" y="14044"/>
                    <a:pt x="13353" y="14094"/>
                  </a:cubicBezTo>
                  <a:cubicBezTo>
                    <a:pt x="13328" y="14120"/>
                    <a:pt x="13302" y="14151"/>
                    <a:pt x="13277" y="14177"/>
                  </a:cubicBezTo>
                  <a:cubicBezTo>
                    <a:pt x="13100" y="14354"/>
                    <a:pt x="12948" y="14544"/>
                    <a:pt x="12771" y="14721"/>
                  </a:cubicBezTo>
                  <a:cubicBezTo>
                    <a:pt x="12676" y="14816"/>
                    <a:pt x="12575" y="14911"/>
                    <a:pt x="12461" y="14993"/>
                  </a:cubicBezTo>
                  <a:cubicBezTo>
                    <a:pt x="12347" y="15075"/>
                    <a:pt x="12227" y="15138"/>
                    <a:pt x="12113" y="15221"/>
                  </a:cubicBezTo>
                  <a:cubicBezTo>
                    <a:pt x="12005" y="15297"/>
                    <a:pt x="11879" y="15353"/>
                    <a:pt x="11752" y="15398"/>
                  </a:cubicBezTo>
                  <a:cubicBezTo>
                    <a:pt x="11714" y="15410"/>
                    <a:pt x="11676" y="15417"/>
                    <a:pt x="11638" y="15429"/>
                  </a:cubicBezTo>
                  <a:cubicBezTo>
                    <a:pt x="11619" y="15366"/>
                    <a:pt x="11600" y="15303"/>
                    <a:pt x="11575" y="15240"/>
                  </a:cubicBezTo>
                  <a:cubicBezTo>
                    <a:pt x="11778" y="15088"/>
                    <a:pt x="11904" y="14803"/>
                    <a:pt x="12069" y="14632"/>
                  </a:cubicBezTo>
                  <a:cubicBezTo>
                    <a:pt x="12183" y="14518"/>
                    <a:pt x="12315" y="14436"/>
                    <a:pt x="12436" y="14329"/>
                  </a:cubicBezTo>
                  <a:cubicBezTo>
                    <a:pt x="12511" y="14265"/>
                    <a:pt x="12581" y="14202"/>
                    <a:pt x="12651" y="14132"/>
                  </a:cubicBezTo>
                  <a:cubicBezTo>
                    <a:pt x="12689" y="14094"/>
                    <a:pt x="12720" y="14063"/>
                    <a:pt x="12758" y="14025"/>
                  </a:cubicBezTo>
                  <a:cubicBezTo>
                    <a:pt x="12891" y="13898"/>
                    <a:pt x="13030" y="13778"/>
                    <a:pt x="13169" y="13664"/>
                  </a:cubicBezTo>
                  <a:cubicBezTo>
                    <a:pt x="13264" y="13582"/>
                    <a:pt x="13359" y="13506"/>
                    <a:pt x="13454" y="13424"/>
                  </a:cubicBezTo>
                  <a:cubicBezTo>
                    <a:pt x="13701" y="13221"/>
                    <a:pt x="13935" y="13044"/>
                    <a:pt x="14251" y="12962"/>
                  </a:cubicBezTo>
                  <a:cubicBezTo>
                    <a:pt x="14300" y="12944"/>
                    <a:pt x="14290" y="12873"/>
                    <a:pt x="14239" y="12873"/>
                  </a:cubicBezTo>
                  <a:cubicBezTo>
                    <a:pt x="14237" y="12873"/>
                    <a:pt x="14235" y="12873"/>
                    <a:pt x="14232" y="12873"/>
                  </a:cubicBezTo>
                  <a:cubicBezTo>
                    <a:pt x="13922" y="12911"/>
                    <a:pt x="13581" y="12975"/>
                    <a:pt x="13302" y="13114"/>
                  </a:cubicBezTo>
                  <a:cubicBezTo>
                    <a:pt x="13207" y="13158"/>
                    <a:pt x="13125" y="13215"/>
                    <a:pt x="13037" y="13266"/>
                  </a:cubicBezTo>
                  <a:cubicBezTo>
                    <a:pt x="12866" y="13392"/>
                    <a:pt x="12708" y="13538"/>
                    <a:pt x="12556" y="13683"/>
                  </a:cubicBezTo>
                  <a:cubicBezTo>
                    <a:pt x="12436" y="13797"/>
                    <a:pt x="12315" y="13917"/>
                    <a:pt x="12214" y="14044"/>
                  </a:cubicBezTo>
                  <a:cubicBezTo>
                    <a:pt x="12195" y="14069"/>
                    <a:pt x="12176" y="14088"/>
                    <a:pt x="12164" y="14107"/>
                  </a:cubicBezTo>
                  <a:cubicBezTo>
                    <a:pt x="12075" y="14221"/>
                    <a:pt x="12005" y="14341"/>
                    <a:pt x="11904" y="14449"/>
                  </a:cubicBezTo>
                  <a:cubicBezTo>
                    <a:pt x="11778" y="14582"/>
                    <a:pt x="11588" y="14689"/>
                    <a:pt x="11442" y="14822"/>
                  </a:cubicBezTo>
                  <a:lnTo>
                    <a:pt x="11436" y="14828"/>
                  </a:lnTo>
                  <a:cubicBezTo>
                    <a:pt x="11404" y="14727"/>
                    <a:pt x="11373" y="14632"/>
                    <a:pt x="11335" y="14531"/>
                  </a:cubicBezTo>
                  <a:cubicBezTo>
                    <a:pt x="11430" y="14436"/>
                    <a:pt x="11518" y="14335"/>
                    <a:pt x="11613" y="14246"/>
                  </a:cubicBezTo>
                  <a:cubicBezTo>
                    <a:pt x="11689" y="14177"/>
                    <a:pt x="11765" y="14101"/>
                    <a:pt x="11841" y="14031"/>
                  </a:cubicBezTo>
                  <a:cubicBezTo>
                    <a:pt x="11904" y="13974"/>
                    <a:pt x="11961" y="13917"/>
                    <a:pt x="12018" y="13860"/>
                  </a:cubicBezTo>
                  <a:cubicBezTo>
                    <a:pt x="12151" y="13728"/>
                    <a:pt x="12284" y="13607"/>
                    <a:pt x="12398" y="13462"/>
                  </a:cubicBezTo>
                  <a:cubicBezTo>
                    <a:pt x="12511" y="13323"/>
                    <a:pt x="12625" y="13177"/>
                    <a:pt x="12733" y="13032"/>
                  </a:cubicBezTo>
                  <a:cubicBezTo>
                    <a:pt x="12790" y="12956"/>
                    <a:pt x="12840" y="12886"/>
                    <a:pt x="12897" y="12810"/>
                  </a:cubicBezTo>
                  <a:cubicBezTo>
                    <a:pt x="13062" y="12582"/>
                    <a:pt x="13220" y="12348"/>
                    <a:pt x="13372" y="12114"/>
                  </a:cubicBezTo>
                  <a:cubicBezTo>
                    <a:pt x="13473" y="11962"/>
                    <a:pt x="13562" y="11804"/>
                    <a:pt x="13644" y="11646"/>
                  </a:cubicBezTo>
                  <a:cubicBezTo>
                    <a:pt x="13682" y="11564"/>
                    <a:pt x="13726" y="11488"/>
                    <a:pt x="13758" y="11406"/>
                  </a:cubicBezTo>
                  <a:cubicBezTo>
                    <a:pt x="13783" y="11311"/>
                    <a:pt x="13802" y="11210"/>
                    <a:pt x="13846" y="11121"/>
                  </a:cubicBezTo>
                  <a:cubicBezTo>
                    <a:pt x="13877" y="11060"/>
                    <a:pt x="13818" y="11011"/>
                    <a:pt x="13761" y="11011"/>
                  </a:cubicBezTo>
                  <a:cubicBezTo>
                    <a:pt x="13736" y="11011"/>
                    <a:pt x="13710" y="11021"/>
                    <a:pt x="13695" y="11045"/>
                  </a:cubicBezTo>
                  <a:cubicBezTo>
                    <a:pt x="13638" y="11134"/>
                    <a:pt x="13555" y="11203"/>
                    <a:pt x="13492" y="11279"/>
                  </a:cubicBezTo>
                  <a:cubicBezTo>
                    <a:pt x="13429" y="11342"/>
                    <a:pt x="13385" y="11418"/>
                    <a:pt x="13334" y="11488"/>
                  </a:cubicBezTo>
                  <a:cubicBezTo>
                    <a:pt x="13226" y="11627"/>
                    <a:pt x="13132" y="11773"/>
                    <a:pt x="13037" y="11918"/>
                  </a:cubicBezTo>
                  <a:cubicBezTo>
                    <a:pt x="12992" y="11988"/>
                    <a:pt x="12948" y="12051"/>
                    <a:pt x="12904" y="12121"/>
                  </a:cubicBezTo>
                  <a:cubicBezTo>
                    <a:pt x="12746" y="12355"/>
                    <a:pt x="12581" y="12582"/>
                    <a:pt x="12410" y="12810"/>
                  </a:cubicBezTo>
                  <a:cubicBezTo>
                    <a:pt x="12303" y="12956"/>
                    <a:pt x="12189" y="13101"/>
                    <a:pt x="12075" y="13247"/>
                  </a:cubicBezTo>
                  <a:cubicBezTo>
                    <a:pt x="11961" y="13386"/>
                    <a:pt x="11872" y="13544"/>
                    <a:pt x="11765" y="13690"/>
                  </a:cubicBezTo>
                  <a:cubicBezTo>
                    <a:pt x="11708" y="13772"/>
                    <a:pt x="11651" y="13848"/>
                    <a:pt x="11594" y="13930"/>
                  </a:cubicBezTo>
                  <a:cubicBezTo>
                    <a:pt x="11550" y="13993"/>
                    <a:pt x="11506" y="14050"/>
                    <a:pt x="11461" y="14113"/>
                  </a:cubicBezTo>
                  <a:cubicBezTo>
                    <a:pt x="11404" y="14196"/>
                    <a:pt x="11335" y="14265"/>
                    <a:pt x="11265" y="14335"/>
                  </a:cubicBezTo>
                  <a:cubicBezTo>
                    <a:pt x="11215" y="14189"/>
                    <a:pt x="11158" y="14044"/>
                    <a:pt x="11101" y="13898"/>
                  </a:cubicBezTo>
                  <a:cubicBezTo>
                    <a:pt x="11132" y="13829"/>
                    <a:pt x="11164" y="13753"/>
                    <a:pt x="11208" y="13690"/>
                  </a:cubicBezTo>
                  <a:cubicBezTo>
                    <a:pt x="11215" y="13683"/>
                    <a:pt x="11221" y="13671"/>
                    <a:pt x="11227" y="13664"/>
                  </a:cubicBezTo>
                  <a:cubicBezTo>
                    <a:pt x="11335" y="13512"/>
                    <a:pt x="11468" y="13373"/>
                    <a:pt x="11588" y="13228"/>
                  </a:cubicBezTo>
                  <a:cubicBezTo>
                    <a:pt x="11847" y="12905"/>
                    <a:pt x="12151" y="12614"/>
                    <a:pt x="12417" y="12298"/>
                  </a:cubicBezTo>
                  <a:cubicBezTo>
                    <a:pt x="12644" y="12038"/>
                    <a:pt x="12847" y="11760"/>
                    <a:pt x="13011" y="11456"/>
                  </a:cubicBezTo>
                  <a:cubicBezTo>
                    <a:pt x="13037" y="11418"/>
                    <a:pt x="13056" y="11374"/>
                    <a:pt x="13081" y="11336"/>
                  </a:cubicBezTo>
                  <a:cubicBezTo>
                    <a:pt x="13169" y="11165"/>
                    <a:pt x="13252" y="10982"/>
                    <a:pt x="13309" y="10798"/>
                  </a:cubicBezTo>
                  <a:cubicBezTo>
                    <a:pt x="13372" y="10608"/>
                    <a:pt x="13410" y="10419"/>
                    <a:pt x="13467" y="10235"/>
                  </a:cubicBezTo>
                  <a:cubicBezTo>
                    <a:pt x="13483" y="10184"/>
                    <a:pt x="13444" y="10150"/>
                    <a:pt x="13406" y="10150"/>
                  </a:cubicBezTo>
                  <a:cubicBezTo>
                    <a:pt x="13382" y="10150"/>
                    <a:pt x="13359" y="10162"/>
                    <a:pt x="13347" y="10191"/>
                  </a:cubicBezTo>
                  <a:cubicBezTo>
                    <a:pt x="13271" y="10387"/>
                    <a:pt x="13144" y="10558"/>
                    <a:pt x="13043" y="10735"/>
                  </a:cubicBezTo>
                  <a:cubicBezTo>
                    <a:pt x="13005" y="10798"/>
                    <a:pt x="12967" y="10862"/>
                    <a:pt x="12929" y="10918"/>
                  </a:cubicBezTo>
                  <a:cubicBezTo>
                    <a:pt x="12866" y="11026"/>
                    <a:pt x="12796" y="11127"/>
                    <a:pt x="12727" y="11228"/>
                  </a:cubicBezTo>
                  <a:cubicBezTo>
                    <a:pt x="12511" y="11551"/>
                    <a:pt x="12290" y="11867"/>
                    <a:pt x="12031" y="12159"/>
                  </a:cubicBezTo>
                  <a:cubicBezTo>
                    <a:pt x="11752" y="12475"/>
                    <a:pt x="11430" y="12760"/>
                    <a:pt x="11189" y="13108"/>
                  </a:cubicBezTo>
                  <a:cubicBezTo>
                    <a:pt x="11101" y="13228"/>
                    <a:pt x="11037" y="13367"/>
                    <a:pt x="10980" y="13506"/>
                  </a:cubicBezTo>
                  <a:cubicBezTo>
                    <a:pt x="10974" y="13519"/>
                    <a:pt x="10968" y="13531"/>
                    <a:pt x="10961" y="13544"/>
                  </a:cubicBezTo>
                  <a:cubicBezTo>
                    <a:pt x="10955" y="13519"/>
                    <a:pt x="10942" y="13487"/>
                    <a:pt x="10930" y="13462"/>
                  </a:cubicBezTo>
                  <a:cubicBezTo>
                    <a:pt x="10892" y="13361"/>
                    <a:pt x="10854" y="13266"/>
                    <a:pt x="10810" y="13164"/>
                  </a:cubicBezTo>
                  <a:cubicBezTo>
                    <a:pt x="10854" y="13095"/>
                    <a:pt x="10892" y="13032"/>
                    <a:pt x="10930" y="12962"/>
                  </a:cubicBezTo>
                  <a:cubicBezTo>
                    <a:pt x="10974" y="12886"/>
                    <a:pt x="11037" y="12816"/>
                    <a:pt x="11082" y="12741"/>
                  </a:cubicBezTo>
                  <a:cubicBezTo>
                    <a:pt x="11132" y="12665"/>
                    <a:pt x="11183" y="12582"/>
                    <a:pt x="11234" y="12513"/>
                  </a:cubicBezTo>
                  <a:cubicBezTo>
                    <a:pt x="11474" y="12177"/>
                    <a:pt x="11784" y="11893"/>
                    <a:pt x="12069" y="11595"/>
                  </a:cubicBezTo>
                  <a:cubicBezTo>
                    <a:pt x="12353" y="11298"/>
                    <a:pt x="12594" y="10982"/>
                    <a:pt x="12790" y="10621"/>
                  </a:cubicBezTo>
                  <a:cubicBezTo>
                    <a:pt x="12796" y="10608"/>
                    <a:pt x="12803" y="10602"/>
                    <a:pt x="12809" y="10590"/>
                  </a:cubicBezTo>
                  <a:cubicBezTo>
                    <a:pt x="12992" y="10248"/>
                    <a:pt x="13113" y="9887"/>
                    <a:pt x="13233" y="9508"/>
                  </a:cubicBezTo>
                  <a:cubicBezTo>
                    <a:pt x="13241" y="9476"/>
                    <a:pt x="13217" y="9455"/>
                    <a:pt x="13192" y="9455"/>
                  </a:cubicBezTo>
                  <a:cubicBezTo>
                    <a:pt x="13176" y="9455"/>
                    <a:pt x="13160" y="9463"/>
                    <a:pt x="13150" y="9482"/>
                  </a:cubicBezTo>
                  <a:cubicBezTo>
                    <a:pt x="13024" y="9767"/>
                    <a:pt x="12853" y="10045"/>
                    <a:pt x="12663" y="10298"/>
                  </a:cubicBezTo>
                  <a:cubicBezTo>
                    <a:pt x="12606" y="10381"/>
                    <a:pt x="12543" y="10457"/>
                    <a:pt x="12480" y="10533"/>
                  </a:cubicBezTo>
                  <a:cubicBezTo>
                    <a:pt x="12214" y="10855"/>
                    <a:pt x="11948" y="11165"/>
                    <a:pt x="11657" y="11456"/>
                  </a:cubicBezTo>
                  <a:cubicBezTo>
                    <a:pt x="11360" y="11760"/>
                    <a:pt x="11050" y="12064"/>
                    <a:pt x="10822" y="12424"/>
                  </a:cubicBezTo>
                  <a:cubicBezTo>
                    <a:pt x="10753" y="12538"/>
                    <a:pt x="10689" y="12658"/>
                    <a:pt x="10651" y="12785"/>
                  </a:cubicBezTo>
                  <a:cubicBezTo>
                    <a:pt x="10601" y="12665"/>
                    <a:pt x="10544" y="12538"/>
                    <a:pt x="10493" y="12418"/>
                  </a:cubicBezTo>
                  <a:cubicBezTo>
                    <a:pt x="10519" y="12393"/>
                    <a:pt x="10544" y="12367"/>
                    <a:pt x="10563" y="12336"/>
                  </a:cubicBezTo>
                  <a:cubicBezTo>
                    <a:pt x="10626" y="12253"/>
                    <a:pt x="10689" y="12159"/>
                    <a:pt x="10753" y="12070"/>
                  </a:cubicBezTo>
                  <a:cubicBezTo>
                    <a:pt x="10873" y="11905"/>
                    <a:pt x="10987" y="11741"/>
                    <a:pt x="11107" y="11576"/>
                  </a:cubicBezTo>
                  <a:cubicBezTo>
                    <a:pt x="11518" y="10982"/>
                    <a:pt x="11974" y="10419"/>
                    <a:pt x="12341" y="9799"/>
                  </a:cubicBezTo>
                  <a:cubicBezTo>
                    <a:pt x="12347" y="9792"/>
                    <a:pt x="12347" y="9792"/>
                    <a:pt x="12347" y="9786"/>
                  </a:cubicBezTo>
                  <a:cubicBezTo>
                    <a:pt x="12530" y="9482"/>
                    <a:pt x="12670" y="9166"/>
                    <a:pt x="12765" y="8824"/>
                  </a:cubicBezTo>
                  <a:cubicBezTo>
                    <a:pt x="12809" y="8666"/>
                    <a:pt x="12834" y="8502"/>
                    <a:pt x="12866" y="8344"/>
                  </a:cubicBezTo>
                  <a:cubicBezTo>
                    <a:pt x="12891" y="8192"/>
                    <a:pt x="12948" y="8002"/>
                    <a:pt x="12904" y="7850"/>
                  </a:cubicBezTo>
                  <a:cubicBezTo>
                    <a:pt x="12900" y="7839"/>
                    <a:pt x="12887" y="7830"/>
                    <a:pt x="12875" y="7830"/>
                  </a:cubicBezTo>
                  <a:cubicBezTo>
                    <a:pt x="12866" y="7830"/>
                    <a:pt x="12858" y="7834"/>
                    <a:pt x="12853" y="7844"/>
                  </a:cubicBezTo>
                  <a:cubicBezTo>
                    <a:pt x="12765" y="7996"/>
                    <a:pt x="12746" y="8204"/>
                    <a:pt x="12682" y="8369"/>
                  </a:cubicBezTo>
                  <a:cubicBezTo>
                    <a:pt x="12613" y="8546"/>
                    <a:pt x="12524" y="8717"/>
                    <a:pt x="12423" y="8881"/>
                  </a:cubicBezTo>
                  <a:cubicBezTo>
                    <a:pt x="12309" y="9071"/>
                    <a:pt x="12201" y="9267"/>
                    <a:pt x="12088" y="9463"/>
                  </a:cubicBezTo>
                  <a:cubicBezTo>
                    <a:pt x="12031" y="9565"/>
                    <a:pt x="11974" y="9666"/>
                    <a:pt x="11910" y="9767"/>
                  </a:cubicBezTo>
                  <a:cubicBezTo>
                    <a:pt x="11714" y="10071"/>
                    <a:pt x="11506" y="10362"/>
                    <a:pt x="11290" y="10653"/>
                  </a:cubicBezTo>
                  <a:cubicBezTo>
                    <a:pt x="11075" y="10944"/>
                    <a:pt x="10860" y="11235"/>
                    <a:pt x="10658" y="11539"/>
                  </a:cubicBezTo>
                  <a:cubicBezTo>
                    <a:pt x="10557" y="11690"/>
                    <a:pt x="10474" y="11849"/>
                    <a:pt x="10386" y="12013"/>
                  </a:cubicBezTo>
                  <a:cubicBezTo>
                    <a:pt x="10373" y="12038"/>
                    <a:pt x="10360" y="12064"/>
                    <a:pt x="10348" y="12095"/>
                  </a:cubicBezTo>
                  <a:cubicBezTo>
                    <a:pt x="10285" y="11956"/>
                    <a:pt x="10221" y="11823"/>
                    <a:pt x="10152" y="11684"/>
                  </a:cubicBezTo>
                  <a:cubicBezTo>
                    <a:pt x="10240" y="11564"/>
                    <a:pt x="10335" y="11450"/>
                    <a:pt x="10430" y="11342"/>
                  </a:cubicBezTo>
                  <a:cubicBezTo>
                    <a:pt x="10588" y="11159"/>
                    <a:pt x="10715" y="10950"/>
                    <a:pt x="10841" y="10735"/>
                  </a:cubicBezTo>
                  <a:cubicBezTo>
                    <a:pt x="11107" y="10305"/>
                    <a:pt x="11366" y="9875"/>
                    <a:pt x="11626" y="9444"/>
                  </a:cubicBezTo>
                  <a:cubicBezTo>
                    <a:pt x="11689" y="9337"/>
                    <a:pt x="11759" y="9229"/>
                    <a:pt x="11822" y="9122"/>
                  </a:cubicBezTo>
                  <a:cubicBezTo>
                    <a:pt x="11999" y="8837"/>
                    <a:pt x="12164" y="8552"/>
                    <a:pt x="12277" y="8242"/>
                  </a:cubicBezTo>
                  <a:cubicBezTo>
                    <a:pt x="12417" y="7863"/>
                    <a:pt x="12530" y="7452"/>
                    <a:pt x="12556" y="7047"/>
                  </a:cubicBezTo>
                  <a:cubicBezTo>
                    <a:pt x="12556" y="7017"/>
                    <a:pt x="12533" y="7001"/>
                    <a:pt x="12510" y="7001"/>
                  </a:cubicBezTo>
                  <a:cubicBezTo>
                    <a:pt x="12490" y="7001"/>
                    <a:pt x="12470" y="7013"/>
                    <a:pt x="12467" y="7040"/>
                  </a:cubicBezTo>
                  <a:cubicBezTo>
                    <a:pt x="12398" y="7477"/>
                    <a:pt x="12201" y="7818"/>
                    <a:pt x="11961" y="8179"/>
                  </a:cubicBezTo>
                  <a:cubicBezTo>
                    <a:pt x="11828" y="8375"/>
                    <a:pt x="11702" y="8578"/>
                    <a:pt x="11575" y="8780"/>
                  </a:cubicBezTo>
                  <a:cubicBezTo>
                    <a:pt x="11461" y="8957"/>
                    <a:pt x="11360" y="9134"/>
                    <a:pt x="11252" y="9305"/>
                  </a:cubicBezTo>
                  <a:lnTo>
                    <a:pt x="10493" y="10564"/>
                  </a:lnTo>
                  <a:cubicBezTo>
                    <a:pt x="10367" y="10773"/>
                    <a:pt x="10240" y="10982"/>
                    <a:pt x="10152" y="11210"/>
                  </a:cubicBezTo>
                  <a:cubicBezTo>
                    <a:pt x="10120" y="11292"/>
                    <a:pt x="10082" y="11374"/>
                    <a:pt x="10044" y="11456"/>
                  </a:cubicBezTo>
                  <a:cubicBezTo>
                    <a:pt x="9993" y="11355"/>
                    <a:pt x="9943" y="11254"/>
                    <a:pt x="9892" y="11146"/>
                  </a:cubicBezTo>
                  <a:cubicBezTo>
                    <a:pt x="9962" y="11070"/>
                    <a:pt x="10031" y="10982"/>
                    <a:pt x="10095" y="10893"/>
                  </a:cubicBezTo>
                  <a:cubicBezTo>
                    <a:pt x="10215" y="10716"/>
                    <a:pt x="10310" y="10533"/>
                    <a:pt x="10398" y="10343"/>
                  </a:cubicBezTo>
                  <a:cubicBezTo>
                    <a:pt x="10557" y="9995"/>
                    <a:pt x="10664" y="9634"/>
                    <a:pt x="10772" y="9274"/>
                  </a:cubicBezTo>
                  <a:cubicBezTo>
                    <a:pt x="10873" y="8919"/>
                    <a:pt x="10987" y="8571"/>
                    <a:pt x="11196" y="8261"/>
                  </a:cubicBezTo>
                  <a:cubicBezTo>
                    <a:pt x="11202" y="8242"/>
                    <a:pt x="11215" y="8230"/>
                    <a:pt x="11227" y="8217"/>
                  </a:cubicBezTo>
                  <a:cubicBezTo>
                    <a:pt x="11417" y="7926"/>
                    <a:pt x="11651" y="7660"/>
                    <a:pt x="11816" y="7350"/>
                  </a:cubicBezTo>
                  <a:cubicBezTo>
                    <a:pt x="11967" y="7066"/>
                    <a:pt x="12088" y="6737"/>
                    <a:pt x="12126" y="6414"/>
                  </a:cubicBezTo>
                  <a:cubicBezTo>
                    <a:pt x="12129" y="6388"/>
                    <a:pt x="12106" y="6372"/>
                    <a:pt x="12084" y="6372"/>
                  </a:cubicBezTo>
                  <a:cubicBezTo>
                    <a:pt x="12069" y="6372"/>
                    <a:pt x="12055" y="6380"/>
                    <a:pt x="12050" y="6395"/>
                  </a:cubicBezTo>
                  <a:cubicBezTo>
                    <a:pt x="11974" y="6806"/>
                    <a:pt x="11702" y="7091"/>
                    <a:pt x="11423" y="7382"/>
                  </a:cubicBezTo>
                  <a:cubicBezTo>
                    <a:pt x="11297" y="7521"/>
                    <a:pt x="11170" y="7654"/>
                    <a:pt x="11056" y="7799"/>
                  </a:cubicBezTo>
                  <a:cubicBezTo>
                    <a:pt x="10942" y="7932"/>
                    <a:pt x="10841" y="8072"/>
                    <a:pt x="10759" y="8223"/>
                  </a:cubicBezTo>
                  <a:cubicBezTo>
                    <a:pt x="10576" y="8546"/>
                    <a:pt x="10474" y="8900"/>
                    <a:pt x="10373" y="9255"/>
                  </a:cubicBezTo>
                  <a:cubicBezTo>
                    <a:pt x="10272" y="9596"/>
                    <a:pt x="10158" y="9932"/>
                    <a:pt x="10012" y="10261"/>
                  </a:cubicBezTo>
                  <a:cubicBezTo>
                    <a:pt x="9937" y="10425"/>
                    <a:pt x="9854" y="10590"/>
                    <a:pt x="9778" y="10754"/>
                  </a:cubicBezTo>
                  <a:cubicBezTo>
                    <a:pt x="9766" y="10786"/>
                    <a:pt x="9747" y="10817"/>
                    <a:pt x="9740" y="10843"/>
                  </a:cubicBezTo>
                  <a:cubicBezTo>
                    <a:pt x="9715" y="10805"/>
                    <a:pt x="9696" y="10760"/>
                    <a:pt x="9677" y="10722"/>
                  </a:cubicBezTo>
                  <a:cubicBezTo>
                    <a:pt x="9633" y="10640"/>
                    <a:pt x="9589" y="10552"/>
                    <a:pt x="9544" y="10469"/>
                  </a:cubicBezTo>
                  <a:cubicBezTo>
                    <a:pt x="9582" y="10438"/>
                    <a:pt x="9614" y="10400"/>
                    <a:pt x="9652" y="10362"/>
                  </a:cubicBezTo>
                  <a:cubicBezTo>
                    <a:pt x="9816" y="10166"/>
                    <a:pt x="9924" y="9887"/>
                    <a:pt x="10000" y="9685"/>
                  </a:cubicBezTo>
                  <a:cubicBezTo>
                    <a:pt x="10133" y="9349"/>
                    <a:pt x="10240" y="9008"/>
                    <a:pt x="10354" y="8666"/>
                  </a:cubicBezTo>
                  <a:cubicBezTo>
                    <a:pt x="10417" y="8502"/>
                    <a:pt x="10474" y="8337"/>
                    <a:pt x="10531" y="8173"/>
                  </a:cubicBezTo>
                  <a:cubicBezTo>
                    <a:pt x="10601" y="7996"/>
                    <a:pt x="10696" y="7837"/>
                    <a:pt x="10816" y="7686"/>
                  </a:cubicBezTo>
                  <a:cubicBezTo>
                    <a:pt x="10873" y="7622"/>
                    <a:pt x="10923" y="7559"/>
                    <a:pt x="10980" y="7496"/>
                  </a:cubicBezTo>
                  <a:cubicBezTo>
                    <a:pt x="11196" y="7249"/>
                    <a:pt x="11417" y="7015"/>
                    <a:pt x="11588" y="6730"/>
                  </a:cubicBezTo>
                  <a:cubicBezTo>
                    <a:pt x="11784" y="6420"/>
                    <a:pt x="11872" y="6085"/>
                    <a:pt x="11847" y="5718"/>
                  </a:cubicBezTo>
                  <a:cubicBezTo>
                    <a:pt x="11844" y="5691"/>
                    <a:pt x="11820" y="5678"/>
                    <a:pt x="11795" y="5678"/>
                  </a:cubicBezTo>
                  <a:cubicBezTo>
                    <a:pt x="11768" y="5678"/>
                    <a:pt x="11740" y="5694"/>
                    <a:pt x="11740" y="5724"/>
                  </a:cubicBezTo>
                  <a:cubicBezTo>
                    <a:pt x="11733" y="6148"/>
                    <a:pt x="11468" y="6547"/>
                    <a:pt x="11208" y="6857"/>
                  </a:cubicBezTo>
                  <a:cubicBezTo>
                    <a:pt x="11120" y="6958"/>
                    <a:pt x="11031" y="7066"/>
                    <a:pt x="10942" y="7167"/>
                  </a:cubicBezTo>
                  <a:cubicBezTo>
                    <a:pt x="10772" y="7369"/>
                    <a:pt x="10595" y="7572"/>
                    <a:pt x="10436" y="7787"/>
                  </a:cubicBezTo>
                  <a:cubicBezTo>
                    <a:pt x="10221" y="8065"/>
                    <a:pt x="10057" y="8356"/>
                    <a:pt x="9943" y="8685"/>
                  </a:cubicBezTo>
                  <a:cubicBezTo>
                    <a:pt x="9848" y="8938"/>
                    <a:pt x="9766" y="9204"/>
                    <a:pt x="9671" y="9457"/>
                  </a:cubicBezTo>
                  <a:cubicBezTo>
                    <a:pt x="9646" y="9527"/>
                    <a:pt x="9620" y="9596"/>
                    <a:pt x="9595" y="9659"/>
                  </a:cubicBezTo>
                  <a:cubicBezTo>
                    <a:pt x="9532" y="9811"/>
                    <a:pt x="9456" y="9951"/>
                    <a:pt x="9386" y="10096"/>
                  </a:cubicBezTo>
                  <a:cubicBezTo>
                    <a:pt x="9380" y="10109"/>
                    <a:pt x="9367" y="10121"/>
                    <a:pt x="9361" y="10140"/>
                  </a:cubicBezTo>
                  <a:cubicBezTo>
                    <a:pt x="9272" y="9976"/>
                    <a:pt x="9184" y="9811"/>
                    <a:pt x="9089" y="9653"/>
                  </a:cubicBezTo>
                  <a:cubicBezTo>
                    <a:pt x="9348" y="9400"/>
                    <a:pt x="9525" y="9058"/>
                    <a:pt x="9671" y="8742"/>
                  </a:cubicBezTo>
                  <a:cubicBezTo>
                    <a:pt x="9747" y="8584"/>
                    <a:pt x="9804" y="8419"/>
                    <a:pt x="9854" y="8255"/>
                  </a:cubicBezTo>
                  <a:cubicBezTo>
                    <a:pt x="9918" y="8059"/>
                    <a:pt x="9981" y="7863"/>
                    <a:pt x="10050" y="7673"/>
                  </a:cubicBezTo>
                  <a:cubicBezTo>
                    <a:pt x="10190" y="7306"/>
                    <a:pt x="10392" y="7002"/>
                    <a:pt x="10664" y="6718"/>
                  </a:cubicBezTo>
                  <a:cubicBezTo>
                    <a:pt x="10740" y="6642"/>
                    <a:pt x="10816" y="6559"/>
                    <a:pt x="10886" y="6477"/>
                  </a:cubicBezTo>
                  <a:cubicBezTo>
                    <a:pt x="11063" y="6275"/>
                    <a:pt x="11215" y="6060"/>
                    <a:pt x="11322" y="5800"/>
                  </a:cubicBezTo>
                  <a:cubicBezTo>
                    <a:pt x="11347" y="5737"/>
                    <a:pt x="11373" y="5661"/>
                    <a:pt x="11392" y="5585"/>
                  </a:cubicBezTo>
                  <a:cubicBezTo>
                    <a:pt x="11455" y="5326"/>
                    <a:pt x="11455" y="5022"/>
                    <a:pt x="11341" y="4801"/>
                  </a:cubicBezTo>
                  <a:cubicBezTo>
                    <a:pt x="11329" y="4779"/>
                    <a:pt x="11309" y="4769"/>
                    <a:pt x="11289" y="4769"/>
                  </a:cubicBezTo>
                  <a:cubicBezTo>
                    <a:pt x="11256" y="4769"/>
                    <a:pt x="11223" y="4795"/>
                    <a:pt x="11227" y="4839"/>
                  </a:cubicBezTo>
                  <a:cubicBezTo>
                    <a:pt x="11265" y="5047"/>
                    <a:pt x="11284" y="5256"/>
                    <a:pt x="11215" y="5465"/>
                  </a:cubicBezTo>
                  <a:cubicBezTo>
                    <a:pt x="11196" y="5509"/>
                    <a:pt x="11177" y="5560"/>
                    <a:pt x="11158" y="5604"/>
                  </a:cubicBezTo>
                  <a:cubicBezTo>
                    <a:pt x="11094" y="5750"/>
                    <a:pt x="11006" y="5882"/>
                    <a:pt x="10917" y="6003"/>
                  </a:cubicBezTo>
                  <a:cubicBezTo>
                    <a:pt x="10879" y="6053"/>
                    <a:pt x="10841" y="6098"/>
                    <a:pt x="10803" y="6148"/>
                  </a:cubicBezTo>
                  <a:cubicBezTo>
                    <a:pt x="10620" y="6382"/>
                    <a:pt x="10417" y="6604"/>
                    <a:pt x="10215" y="6825"/>
                  </a:cubicBezTo>
                  <a:cubicBezTo>
                    <a:pt x="10202" y="6838"/>
                    <a:pt x="10196" y="6850"/>
                    <a:pt x="10183" y="6869"/>
                  </a:cubicBezTo>
                  <a:cubicBezTo>
                    <a:pt x="9949" y="7129"/>
                    <a:pt x="9740" y="7395"/>
                    <a:pt x="9627" y="7736"/>
                  </a:cubicBezTo>
                  <a:cubicBezTo>
                    <a:pt x="9513" y="8072"/>
                    <a:pt x="9424" y="8413"/>
                    <a:pt x="9291" y="8748"/>
                  </a:cubicBezTo>
                  <a:cubicBezTo>
                    <a:pt x="9203" y="8989"/>
                    <a:pt x="9082" y="9217"/>
                    <a:pt x="8975" y="9457"/>
                  </a:cubicBezTo>
                  <a:cubicBezTo>
                    <a:pt x="8867" y="9267"/>
                    <a:pt x="8753" y="9077"/>
                    <a:pt x="8640" y="8894"/>
                  </a:cubicBezTo>
                  <a:cubicBezTo>
                    <a:pt x="8715" y="8761"/>
                    <a:pt x="8804" y="8635"/>
                    <a:pt x="8880" y="8502"/>
                  </a:cubicBezTo>
                  <a:cubicBezTo>
                    <a:pt x="8988" y="8312"/>
                    <a:pt x="9063" y="8103"/>
                    <a:pt x="9165" y="7907"/>
                  </a:cubicBezTo>
                  <a:cubicBezTo>
                    <a:pt x="9373" y="7496"/>
                    <a:pt x="9608" y="7116"/>
                    <a:pt x="9880" y="6743"/>
                  </a:cubicBezTo>
                  <a:cubicBezTo>
                    <a:pt x="10139" y="6376"/>
                    <a:pt x="10322" y="5984"/>
                    <a:pt x="10455" y="5547"/>
                  </a:cubicBezTo>
                  <a:cubicBezTo>
                    <a:pt x="10462" y="5522"/>
                    <a:pt x="10468" y="5490"/>
                    <a:pt x="10481" y="5459"/>
                  </a:cubicBezTo>
                  <a:cubicBezTo>
                    <a:pt x="10525" y="5294"/>
                    <a:pt x="10557" y="5130"/>
                    <a:pt x="10576" y="4959"/>
                  </a:cubicBezTo>
                  <a:cubicBezTo>
                    <a:pt x="10595" y="4775"/>
                    <a:pt x="10613" y="4535"/>
                    <a:pt x="10550" y="4358"/>
                  </a:cubicBezTo>
                  <a:cubicBezTo>
                    <a:pt x="10541" y="4331"/>
                    <a:pt x="10515" y="4318"/>
                    <a:pt x="10489" y="4318"/>
                  </a:cubicBezTo>
                  <a:cubicBezTo>
                    <a:pt x="10460" y="4318"/>
                    <a:pt x="10430" y="4334"/>
                    <a:pt x="10424" y="4364"/>
                  </a:cubicBezTo>
                  <a:cubicBezTo>
                    <a:pt x="10398" y="4459"/>
                    <a:pt x="10405" y="4567"/>
                    <a:pt x="10392" y="4668"/>
                  </a:cubicBezTo>
                  <a:cubicBezTo>
                    <a:pt x="10386" y="4763"/>
                    <a:pt x="10367" y="4858"/>
                    <a:pt x="10354" y="4946"/>
                  </a:cubicBezTo>
                  <a:cubicBezTo>
                    <a:pt x="10341" y="5035"/>
                    <a:pt x="10322" y="5117"/>
                    <a:pt x="10297" y="5199"/>
                  </a:cubicBezTo>
                  <a:cubicBezTo>
                    <a:pt x="10272" y="5319"/>
                    <a:pt x="10234" y="5433"/>
                    <a:pt x="10190" y="5547"/>
                  </a:cubicBezTo>
                  <a:cubicBezTo>
                    <a:pt x="10025" y="5952"/>
                    <a:pt x="9721" y="6287"/>
                    <a:pt x="9475" y="6635"/>
                  </a:cubicBezTo>
                  <a:cubicBezTo>
                    <a:pt x="9215" y="6996"/>
                    <a:pt x="8988" y="7376"/>
                    <a:pt x="8804" y="7780"/>
                  </a:cubicBezTo>
                  <a:cubicBezTo>
                    <a:pt x="8709" y="7977"/>
                    <a:pt x="8614" y="8179"/>
                    <a:pt x="8557" y="8388"/>
                  </a:cubicBezTo>
                  <a:cubicBezTo>
                    <a:pt x="8532" y="8476"/>
                    <a:pt x="8513" y="8565"/>
                    <a:pt x="8494" y="8654"/>
                  </a:cubicBezTo>
                  <a:cubicBezTo>
                    <a:pt x="8387" y="8483"/>
                    <a:pt x="8273" y="8312"/>
                    <a:pt x="8165" y="8141"/>
                  </a:cubicBezTo>
                  <a:cubicBezTo>
                    <a:pt x="8241" y="7989"/>
                    <a:pt x="8342" y="7844"/>
                    <a:pt x="8431" y="7692"/>
                  </a:cubicBezTo>
                  <a:cubicBezTo>
                    <a:pt x="8526" y="7515"/>
                    <a:pt x="8608" y="7331"/>
                    <a:pt x="8697" y="7148"/>
                  </a:cubicBezTo>
                  <a:cubicBezTo>
                    <a:pt x="8861" y="6768"/>
                    <a:pt x="9044" y="6401"/>
                    <a:pt x="9266" y="6053"/>
                  </a:cubicBezTo>
                  <a:cubicBezTo>
                    <a:pt x="9494" y="5699"/>
                    <a:pt x="9791" y="5383"/>
                    <a:pt x="9987" y="5009"/>
                  </a:cubicBezTo>
                  <a:cubicBezTo>
                    <a:pt x="10006" y="4971"/>
                    <a:pt x="10031" y="4927"/>
                    <a:pt x="10050" y="4883"/>
                  </a:cubicBezTo>
                  <a:cubicBezTo>
                    <a:pt x="10183" y="4579"/>
                    <a:pt x="10240" y="4244"/>
                    <a:pt x="10183" y="3915"/>
                  </a:cubicBezTo>
                  <a:cubicBezTo>
                    <a:pt x="10178" y="3886"/>
                    <a:pt x="10158" y="3873"/>
                    <a:pt x="10137" y="3873"/>
                  </a:cubicBezTo>
                  <a:cubicBezTo>
                    <a:pt x="10109" y="3873"/>
                    <a:pt x="10078" y="3897"/>
                    <a:pt x="10082" y="3934"/>
                  </a:cubicBezTo>
                  <a:cubicBezTo>
                    <a:pt x="10107" y="4206"/>
                    <a:pt x="10000" y="4446"/>
                    <a:pt x="9848" y="4661"/>
                  </a:cubicBezTo>
                  <a:cubicBezTo>
                    <a:pt x="9766" y="4782"/>
                    <a:pt x="9671" y="4896"/>
                    <a:pt x="9576" y="5003"/>
                  </a:cubicBezTo>
                  <a:cubicBezTo>
                    <a:pt x="9310" y="5313"/>
                    <a:pt x="9063" y="5636"/>
                    <a:pt x="8855" y="5984"/>
                  </a:cubicBezTo>
                  <a:cubicBezTo>
                    <a:pt x="8646" y="6332"/>
                    <a:pt x="8469" y="6692"/>
                    <a:pt x="8304" y="7066"/>
                  </a:cubicBezTo>
                  <a:cubicBezTo>
                    <a:pt x="8222" y="7249"/>
                    <a:pt x="8159" y="7439"/>
                    <a:pt x="8108" y="7635"/>
                  </a:cubicBezTo>
                  <a:cubicBezTo>
                    <a:pt x="8083" y="7736"/>
                    <a:pt x="8064" y="7844"/>
                    <a:pt x="8039" y="7951"/>
                  </a:cubicBezTo>
                  <a:cubicBezTo>
                    <a:pt x="7925" y="7780"/>
                    <a:pt x="7811" y="7616"/>
                    <a:pt x="7697" y="7445"/>
                  </a:cubicBezTo>
                  <a:cubicBezTo>
                    <a:pt x="7766" y="7382"/>
                    <a:pt x="7823" y="7306"/>
                    <a:pt x="7874" y="7249"/>
                  </a:cubicBezTo>
                  <a:cubicBezTo>
                    <a:pt x="8001" y="7085"/>
                    <a:pt x="8095" y="6901"/>
                    <a:pt x="8184" y="6718"/>
                  </a:cubicBezTo>
                  <a:cubicBezTo>
                    <a:pt x="8273" y="6528"/>
                    <a:pt x="8374" y="6344"/>
                    <a:pt x="8450" y="6155"/>
                  </a:cubicBezTo>
                  <a:cubicBezTo>
                    <a:pt x="8538" y="5939"/>
                    <a:pt x="8595" y="5705"/>
                    <a:pt x="8671" y="5484"/>
                  </a:cubicBezTo>
                  <a:cubicBezTo>
                    <a:pt x="8842" y="5035"/>
                    <a:pt x="9165" y="4617"/>
                    <a:pt x="9373" y="4174"/>
                  </a:cubicBezTo>
                  <a:cubicBezTo>
                    <a:pt x="9532" y="3826"/>
                    <a:pt x="9614" y="3459"/>
                    <a:pt x="9494" y="3054"/>
                  </a:cubicBezTo>
                  <a:cubicBezTo>
                    <a:pt x="9480" y="3016"/>
                    <a:pt x="9449" y="2999"/>
                    <a:pt x="9419" y="2999"/>
                  </a:cubicBezTo>
                  <a:cubicBezTo>
                    <a:pt x="9380" y="2999"/>
                    <a:pt x="9344" y="3029"/>
                    <a:pt x="9354" y="3080"/>
                  </a:cubicBezTo>
                  <a:cubicBezTo>
                    <a:pt x="9405" y="3383"/>
                    <a:pt x="9298" y="3687"/>
                    <a:pt x="9146" y="3959"/>
                  </a:cubicBezTo>
                  <a:cubicBezTo>
                    <a:pt x="9095" y="4060"/>
                    <a:pt x="9032" y="4155"/>
                    <a:pt x="8975" y="4244"/>
                  </a:cubicBezTo>
                  <a:cubicBezTo>
                    <a:pt x="8728" y="4605"/>
                    <a:pt x="8469" y="4934"/>
                    <a:pt x="8311" y="5345"/>
                  </a:cubicBezTo>
                  <a:cubicBezTo>
                    <a:pt x="8235" y="5541"/>
                    <a:pt x="8165" y="5743"/>
                    <a:pt x="8121" y="5952"/>
                  </a:cubicBezTo>
                  <a:cubicBezTo>
                    <a:pt x="8076" y="6155"/>
                    <a:pt x="8058" y="6370"/>
                    <a:pt x="7982" y="6572"/>
                  </a:cubicBezTo>
                  <a:cubicBezTo>
                    <a:pt x="7918" y="6743"/>
                    <a:pt x="7836" y="6907"/>
                    <a:pt x="7722" y="7053"/>
                  </a:cubicBezTo>
                  <a:cubicBezTo>
                    <a:pt x="7672" y="7123"/>
                    <a:pt x="7621" y="7192"/>
                    <a:pt x="7558" y="7249"/>
                  </a:cubicBezTo>
                  <a:cubicBezTo>
                    <a:pt x="7488" y="7154"/>
                    <a:pt x="7425" y="7059"/>
                    <a:pt x="7355" y="6964"/>
                  </a:cubicBezTo>
                  <a:cubicBezTo>
                    <a:pt x="7450" y="6876"/>
                    <a:pt x="7532" y="6762"/>
                    <a:pt x="7596" y="6661"/>
                  </a:cubicBezTo>
                  <a:cubicBezTo>
                    <a:pt x="7697" y="6503"/>
                    <a:pt x="7798" y="6338"/>
                    <a:pt x="7893" y="6180"/>
                  </a:cubicBezTo>
                  <a:cubicBezTo>
                    <a:pt x="8070" y="5876"/>
                    <a:pt x="8165" y="5528"/>
                    <a:pt x="8241" y="5187"/>
                  </a:cubicBezTo>
                  <a:cubicBezTo>
                    <a:pt x="8317" y="4801"/>
                    <a:pt x="8368" y="4408"/>
                    <a:pt x="8393" y="4016"/>
                  </a:cubicBezTo>
                  <a:cubicBezTo>
                    <a:pt x="8412" y="3769"/>
                    <a:pt x="8418" y="3523"/>
                    <a:pt x="8424" y="3270"/>
                  </a:cubicBezTo>
                  <a:cubicBezTo>
                    <a:pt x="8424" y="3118"/>
                    <a:pt x="8418" y="2972"/>
                    <a:pt x="8405" y="2820"/>
                  </a:cubicBezTo>
                  <a:cubicBezTo>
                    <a:pt x="8380" y="2416"/>
                    <a:pt x="8241" y="2023"/>
                    <a:pt x="8146" y="1631"/>
                  </a:cubicBezTo>
                  <a:cubicBezTo>
                    <a:pt x="8141" y="1607"/>
                    <a:pt x="8124" y="1596"/>
                    <a:pt x="8106" y="1596"/>
                  </a:cubicBezTo>
                  <a:cubicBezTo>
                    <a:pt x="8083" y="1596"/>
                    <a:pt x="8060" y="1615"/>
                    <a:pt x="8064" y="1644"/>
                  </a:cubicBezTo>
                  <a:cubicBezTo>
                    <a:pt x="8095" y="1909"/>
                    <a:pt x="8089" y="2175"/>
                    <a:pt x="8064" y="2441"/>
                  </a:cubicBezTo>
                  <a:cubicBezTo>
                    <a:pt x="8045" y="2599"/>
                    <a:pt x="8039" y="2763"/>
                    <a:pt x="8032" y="2928"/>
                  </a:cubicBezTo>
                  <a:cubicBezTo>
                    <a:pt x="8032" y="3004"/>
                    <a:pt x="8032" y="3080"/>
                    <a:pt x="8032" y="3156"/>
                  </a:cubicBezTo>
                  <a:cubicBezTo>
                    <a:pt x="8032" y="3637"/>
                    <a:pt x="8013" y="4117"/>
                    <a:pt x="7950" y="4592"/>
                  </a:cubicBezTo>
                  <a:cubicBezTo>
                    <a:pt x="7887" y="5035"/>
                    <a:pt x="7766" y="5452"/>
                    <a:pt x="7634" y="5876"/>
                  </a:cubicBezTo>
                  <a:cubicBezTo>
                    <a:pt x="7577" y="6079"/>
                    <a:pt x="7526" y="6268"/>
                    <a:pt x="7431" y="6452"/>
                  </a:cubicBezTo>
                  <a:cubicBezTo>
                    <a:pt x="7368" y="6559"/>
                    <a:pt x="7292" y="6673"/>
                    <a:pt x="7229" y="6787"/>
                  </a:cubicBezTo>
                  <a:cubicBezTo>
                    <a:pt x="7140" y="6673"/>
                    <a:pt x="7058" y="6559"/>
                    <a:pt x="6969" y="6446"/>
                  </a:cubicBezTo>
                  <a:cubicBezTo>
                    <a:pt x="6976" y="6439"/>
                    <a:pt x="6982" y="6427"/>
                    <a:pt x="6988" y="6420"/>
                  </a:cubicBezTo>
                  <a:cubicBezTo>
                    <a:pt x="7014" y="6376"/>
                    <a:pt x="7052" y="6338"/>
                    <a:pt x="7083" y="6300"/>
                  </a:cubicBezTo>
                  <a:cubicBezTo>
                    <a:pt x="7146" y="6211"/>
                    <a:pt x="7178" y="6104"/>
                    <a:pt x="7229" y="6009"/>
                  </a:cubicBezTo>
                  <a:cubicBezTo>
                    <a:pt x="7324" y="5826"/>
                    <a:pt x="7406" y="5648"/>
                    <a:pt x="7463" y="5440"/>
                  </a:cubicBezTo>
                  <a:cubicBezTo>
                    <a:pt x="7653" y="4712"/>
                    <a:pt x="7741" y="3959"/>
                    <a:pt x="7697" y="3206"/>
                  </a:cubicBezTo>
                  <a:cubicBezTo>
                    <a:pt x="7684" y="3004"/>
                    <a:pt x="7665" y="2795"/>
                    <a:pt x="7634" y="2593"/>
                  </a:cubicBezTo>
                  <a:cubicBezTo>
                    <a:pt x="7615" y="2428"/>
                    <a:pt x="7583" y="2270"/>
                    <a:pt x="7545" y="2106"/>
                  </a:cubicBezTo>
                  <a:cubicBezTo>
                    <a:pt x="7463" y="1739"/>
                    <a:pt x="7324" y="1403"/>
                    <a:pt x="7197" y="1055"/>
                  </a:cubicBezTo>
                  <a:cubicBezTo>
                    <a:pt x="7190" y="1036"/>
                    <a:pt x="7173" y="1028"/>
                    <a:pt x="7156" y="1028"/>
                  </a:cubicBezTo>
                  <a:cubicBezTo>
                    <a:pt x="7129" y="1028"/>
                    <a:pt x="7101" y="1049"/>
                    <a:pt x="7109" y="1081"/>
                  </a:cubicBezTo>
                  <a:cubicBezTo>
                    <a:pt x="7222" y="1467"/>
                    <a:pt x="7260" y="1884"/>
                    <a:pt x="7298" y="2283"/>
                  </a:cubicBezTo>
                  <a:cubicBezTo>
                    <a:pt x="7298" y="2302"/>
                    <a:pt x="7305" y="2321"/>
                    <a:pt x="7305" y="2340"/>
                  </a:cubicBezTo>
                  <a:cubicBezTo>
                    <a:pt x="7368" y="3042"/>
                    <a:pt x="7355" y="3738"/>
                    <a:pt x="7267" y="4440"/>
                  </a:cubicBezTo>
                  <a:cubicBezTo>
                    <a:pt x="7216" y="4794"/>
                    <a:pt x="7134" y="5130"/>
                    <a:pt x="7045" y="5478"/>
                  </a:cubicBezTo>
                  <a:cubicBezTo>
                    <a:pt x="7007" y="5655"/>
                    <a:pt x="7001" y="5838"/>
                    <a:pt x="6950" y="6009"/>
                  </a:cubicBezTo>
                  <a:cubicBezTo>
                    <a:pt x="6931" y="6091"/>
                    <a:pt x="6900" y="6174"/>
                    <a:pt x="6893" y="6256"/>
                  </a:cubicBezTo>
                  <a:cubicBezTo>
                    <a:pt x="6893" y="6281"/>
                    <a:pt x="6887" y="6306"/>
                    <a:pt x="6881" y="6332"/>
                  </a:cubicBezTo>
                  <a:cubicBezTo>
                    <a:pt x="6817" y="6243"/>
                    <a:pt x="6748" y="6161"/>
                    <a:pt x="6685" y="6072"/>
                  </a:cubicBezTo>
                  <a:cubicBezTo>
                    <a:pt x="6830" y="5769"/>
                    <a:pt x="6868" y="5408"/>
                    <a:pt x="6919" y="5079"/>
                  </a:cubicBezTo>
                  <a:cubicBezTo>
                    <a:pt x="7020" y="4339"/>
                    <a:pt x="7033" y="3586"/>
                    <a:pt x="6969" y="2846"/>
                  </a:cubicBezTo>
                  <a:cubicBezTo>
                    <a:pt x="6950" y="2574"/>
                    <a:pt x="6912" y="2302"/>
                    <a:pt x="6862" y="2036"/>
                  </a:cubicBezTo>
                  <a:cubicBezTo>
                    <a:pt x="6843" y="1941"/>
                    <a:pt x="6824" y="1846"/>
                    <a:pt x="6799" y="1751"/>
                  </a:cubicBezTo>
                  <a:cubicBezTo>
                    <a:pt x="6710" y="1397"/>
                    <a:pt x="6577" y="1068"/>
                    <a:pt x="6451" y="720"/>
                  </a:cubicBezTo>
                  <a:cubicBezTo>
                    <a:pt x="6439" y="688"/>
                    <a:pt x="6412" y="674"/>
                    <a:pt x="6383" y="674"/>
                  </a:cubicBezTo>
                  <a:cubicBezTo>
                    <a:pt x="6332" y="674"/>
                    <a:pt x="6276" y="716"/>
                    <a:pt x="6292" y="777"/>
                  </a:cubicBezTo>
                  <a:cubicBezTo>
                    <a:pt x="6375" y="1106"/>
                    <a:pt x="6419" y="1448"/>
                    <a:pt x="6463" y="1789"/>
                  </a:cubicBezTo>
                  <a:cubicBezTo>
                    <a:pt x="6476" y="1909"/>
                    <a:pt x="6489" y="2030"/>
                    <a:pt x="6507" y="2150"/>
                  </a:cubicBezTo>
                  <a:cubicBezTo>
                    <a:pt x="6564" y="2605"/>
                    <a:pt x="6609" y="3054"/>
                    <a:pt x="6615" y="3510"/>
                  </a:cubicBezTo>
                  <a:cubicBezTo>
                    <a:pt x="6628" y="3978"/>
                    <a:pt x="6602" y="4440"/>
                    <a:pt x="6545" y="4902"/>
                  </a:cubicBezTo>
                  <a:cubicBezTo>
                    <a:pt x="6514" y="5174"/>
                    <a:pt x="6451" y="5459"/>
                    <a:pt x="6413" y="5737"/>
                  </a:cubicBezTo>
                  <a:cubicBezTo>
                    <a:pt x="6204" y="5478"/>
                    <a:pt x="5995" y="5225"/>
                    <a:pt x="5774" y="4971"/>
                  </a:cubicBezTo>
                  <a:cubicBezTo>
                    <a:pt x="5799" y="4934"/>
                    <a:pt x="5824" y="4896"/>
                    <a:pt x="5843" y="4851"/>
                  </a:cubicBezTo>
                  <a:cubicBezTo>
                    <a:pt x="5881" y="4750"/>
                    <a:pt x="5913" y="4649"/>
                    <a:pt x="5951" y="4548"/>
                  </a:cubicBezTo>
                  <a:cubicBezTo>
                    <a:pt x="6027" y="4351"/>
                    <a:pt x="6058" y="4143"/>
                    <a:pt x="6084" y="3940"/>
                  </a:cubicBezTo>
                  <a:cubicBezTo>
                    <a:pt x="6141" y="3523"/>
                    <a:pt x="6153" y="3105"/>
                    <a:pt x="6128" y="2688"/>
                  </a:cubicBezTo>
                  <a:cubicBezTo>
                    <a:pt x="6096" y="2289"/>
                    <a:pt x="6039" y="1890"/>
                    <a:pt x="5906" y="1511"/>
                  </a:cubicBezTo>
                  <a:cubicBezTo>
                    <a:pt x="5900" y="1492"/>
                    <a:pt x="5894" y="1473"/>
                    <a:pt x="5887" y="1460"/>
                  </a:cubicBezTo>
                  <a:cubicBezTo>
                    <a:pt x="5736" y="1062"/>
                    <a:pt x="5540" y="688"/>
                    <a:pt x="5331" y="321"/>
                  </a:cubicBezTo>
                  <a:cubicBezTo>
                    <a:pt x="5318" y="296"/>
                    <a:pt x="5297" y="286"/>
                    <a:pt x="5275" y="286"/>
                  </a:cubicBezTo>
                  <a:cubicBezTo>
                    <a:pt x="5231" y="286"/>
                    <a:pt x="5185" y="330"/>
                    <a:pt x="5211" y="385"/>
                  </a:cubicBezTo>
                  <a:cubicBezTo>
                    <a:pt x="5362" y="688"/>
                    <a:pt x="5464" y="1024"/>
                    <a:pt x="5533" y="1359"/>
                  </a:cubicBezTo>
                  <a:cubicBezTo>
                    <a:pt x="5546" y="1416"/>
                    <a:pt x="5552" y="1467"/>
                    <a:pt x="5565" y="1523"/>
                  </a:cubicBezTo>
                  <a:cubicBezTo>
                    <a:pt x="5634" y="1916"/>
                    <a:pt x="5710" y="2302"/>
                    <a:pt x="5736" y="2700"/>
                  </a:cubicBezTo>
                  <a:cubicBezTo>
                    <a:pt x="5767" y="3092"/>
                    <a:pt x="5755" y="3485"/>
                    <a:pt x="5704" y="3877"/>
                  </a:cubicBezTo>
                  <a:cubicBezTo>
                    <a:pt x="5679" y="4067"/>
                    <a:pt x="5647" y="4250"/>
                    <a:pt x="5622" y="4440"/>
                  </a:cubicBezTo>
                  <a:cubicBezTo>
                    <a:pt x="5603" y="4535"/>
                    <a:pt x="5590" y="4624"/>
                    <a:pt x="5571" y="4718"/>
                  </a:cubicBezTo>
                  <a:cubicBezTo>
                    <a:pt x="5571" y="4725"/>
                    <a:pt x="5565" y="4731"/>
                    <a:pt x="5565" y="4731"/>
                  </a:cubicBezTo>
                  <a:cubicBezTo>
                    <a:pt x="5457" y="4611"/>
                    <a:pt x="5356" y="4497"/>
                    <a:pt x="5248" y="4377"/>
                  </a:cubicBezTo>
                  <a:cubicBezTo>
                    <a:pt x="5305" y="4022"/>
                    <a:pt x="5356" y="3662"/>
                    <a:pt x="5356" y="3301"/>
                  </a:cubicBezTo>
                  <a:cubicBezTo>
                    <a:pt x="5356" y="2922"/>
                    <a:pt x="5293" y="2517"/>
                    <a:pt x="5204" y="2150"/>
                  </a:cubicBezTo>
                  <a:cubicBezTo>
                    <a:pt x="5128" y="1814"/>
                    <a:pt x="5027" y="1492"/>
                    <a:pt x="4901" y="1175"/>
                  </a:cubicBezTo>
                  <a:cubicBezTo>
                    <a:pt x="4875" y="1125"/>
                    <a:pt x="4856" y="1074"/>
                    <a:pt x="4837" y="1024"/>
                  </a:cubicBezTo>
                  <a:cubicBezTo>
                    <a:pt x="4679" y="663"/>
                    <a:pt x="4458" y="353"/>
                    <a:pt x="4243" y="24"/>
                  </a:cubicBezTo>
                  <a:cubicBezTo>
                    <a:pt x="4232" y="7"/>
                    <a:pt x="4216" y="0"/>
                    <a:pt x="4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 rot="10800000">
              <a:off x="-230255" y="2438525"/>
              <a:ext cx="661339" cy="830281"/>
            </a:xfrm>
            <a:custGeom>
              <a:avLst/>
              <a:gdLst/>
              <a:ahLst/>
              <a:cxnLst/>
              <a:rect l="l" t="t" r="r" b="b"/>
              <a:pathLst>
                <a:path w="14300" h="17953" extrusionOk="0">
                  <a:moveTo>
                    <a:pt x="4201" y="0"/>
                  </a:moveTo>
                  <a:cubicBezTo>
                    <a:pt x="4169" y="0"/>
                    <a:pt x="4137" y="30"/>
                    <a:pt x="4154" y="68"/>
                  </a:cubicBezTo>
                  <a:cubicBezTo>
                    <a:pt x="4318" y="391"/>
                    <a:pt x="4426" y="758"/>
                    <a:pt x="4540" y="1100"/>
                  </a:cubicBezTo>
                  <a:cubicBezTo>
                    <a:pt x="4540" y="1119"/>
                    <a:pt x="4546" y="1131"/>
                    <a:pt x="4553" y="1144"/>
                  </a:cubicBezTo>
                  <a:cubicBezTo>
                    <a:pt x="4666" y="1498"/>
                    <a:pt x="4755" y="1859"/>
                    <a:pt x="4825" y="2226"/>
                  </a:cubicBezTo>
                  <a:cubicBezTo>
                    <a:pt x="4901" y="2599"/>
                    <a:pt x="4938" y="2972"/>
                    <a:pt x="4983" y="3352"/>
                  </a:cubicBezTo>
                  <a:cubicBezTo>
                    <a:pt x="5014" y="3624"/>
                    <a:pt x="5046" y="3896"/>
                    <a:pt x="5052" y="4168"/>
                  </a:cubicBezTo>
                  <a:cubicBezTo>
                    <a:pt x="4938" y="4048"/>
                    <a:pt x="4825" y="3921"/>
                    <a:pt x="4711" y="3807"/>
                  </a:cubicBezTo>
                  <a:cubicBezTo>
                    <a:pt x="4711" y="3807"/>
                    <a:pt x="4711" y="3807"/>
                    <a:pt x="4711" y="3801"/>
                  </a:cubicBezTo>
                  <a:cubicBezTo>
                    <a:pt x="4793" y="3497"/>
                    <a:pt x="4749" y="3124"/>
                    <a:pt x="4692" y="2820"/>
                  </a:cubicBezTo>
                  <a:cubicBezTo>
                    <a:pt x="4628" y="2485"/>
                    <a:pt x="4540" y="2156"/>
                    <a:pt x="4426" y="1833"/>
                  </a:cubicBezTo>
                  <a:cubicBezTo>
                    <a:pt x="4331" y="1555"/>
                    <a:pt x="4205" y="1289"/>
                    <a:pt x="4053" y="1036"/>
                  </a:cubicBezTo>
                  <a:cubicBezTo>
                    <a:pt x="4027" y="998"/>
                    <a:pt x="3996" y="954"/>
                    <a:pt x="3970" y="910"/>
                  </a:cubicBezTo>
                  <a:cubicBezTo>
                    <a:pt x="3787" y="631"/>
                    <a:pt x="3572" y="378"/>
                    <a:pt x="3369" y="119"/>
                  </a:cubicBezTo>
                  <a:cubicBezTo>
                    <a:pt x="3360" y="108"/>
                    <a:pt x="3349" y="103"/>
                    <a:pt x="3338" y="103"/>
                  </a:cubicBezTo>
                  <a:cubicBezTo>
                    <a:pt x="3308" y="103"/>
                    <a:pt x="3281" y="143"/>
                    <a:pt x="3300" y="176"/>
                  </a:cubicBezTo>
                  <a:cubicBezTo>
                    <a:pt x="3477" y="435"/>
                    <a:pt x="3597" y="726"/>
                    <a:pt x="3711" y="1011"/>
                  </a:cubicBezTo>
                  <a:cubicBezTo>
                    <a:pt x="3717" y="1036"/>
                    <a:pt x="3724" y="1055"/>
                    <a:pt x="3736" y="1074"/>
                  </a:cubicBezTo>
                  <a:cubicBezTo>
                    <a:pt x="3850" y="1372"/>
                    <a:pt x="3964" y="1675"/>
                    <a:pt x="4065" y="1979"/>
                  </a:cubicBezTo>
                  <a:cubicBezTo>
                    <a:pt x="4167" y="2289"/>
                    <a:pt x="4255" y="2599"/>
                    <a:pt x="4312" y="2915"/>
                  </a:cubicBezTo>
                  <a:cubicBezTo>
                    <a:pt x="4344" y="3105"/>
                    <a:pt x="4375" y="3314"/>
                    <a:pt x="4420" y="3510"/>
                  </a:cubicBezTo>
                  <a:cubicBezTo>
                    <a:pt x="4268" y="3358"/>
                    <a:pt x="4110" y="3206"/>
                    <a:pt x="3945" y="3061"/>
                  </a:cubicBezTo>
                  <a:cubicBezTo>
                    <a:pt x="3876" y="2991"/>
                    <a:pt x="3806" y="2928"/>
                    <a:pt x="3730" y="2858"/>
                  </a:cubicBezTo>
                  <a:cubicBezTo>
                    <a:pt x="3717" y="2643"/>
                    <a:pt x="3717" y="2428"/>
                    <a:pt x="3673" y="2219"/>
                  </a:cubicBezTo>
                  <a:cubicBezTo>
                    <a:pt x="3629" y="1973"/>
                    <a:pt x="3547" y="1732"/>
                    <a:pt x="3445" y="1504"/>
                  </a:cubicBezTo>
                  <a:cubicBezTo>
                    <a:pt x="3376" y="1334"/>
                    <a:pt x="3294" y="1157"/>
                    <a:pt x="3199" y="998"/>
                  </a:cubicBezTo>
                  <a:cubicBezTo>
                    <a:pt x="3167" y="935"/>
                    <a:pt x="3129" y="878"/>
                    <a:pt x="3085" y="821"/>
                  </a:cubicBezTo>
                  <a:cubicBezTo>
                    <a:pt x="3009" y="707"/>
                    <a:pt x="2920" y="612"/>
                    <a:pt x="2832" y="518"/>
                  </a:cubicBezTo>
                  <a:cubicBezTo>
                    <a:pt x="2743" y="423"/>
                    <a:pt x="2642" y="353"/>
                    <a:pt x="2553" y="264"/>
                  </a:cubicBezTo>
                  <a:cubicBezTo>
                    <a:pt x="2546" y="259"/>
                    <a:pt x="2538" y="257"/>
                    <a:pt x="2531" y="257"/>
                  </a:cubicBezTo>
                  <a:cubicBezTo>
                    <a:pt x="2511" y="257"/>
                    <a:pt x="2495" y="273"/>
                    <a:pt x="2509" y="296"/>
                  </a:cubicBezTo>
                  <a:cubicBezTo>
                    <a:pt x="2572" y="404"/>
                    <a:pt x="2604" y="536"/>
                    <a:pt x="2661" y="657"/>
                  </a:cubicBezTo>
                  <a:cubicBezTo>
                    <a:pt x="2711" y="764"/>
                    <a:pt x="2756" y="872"/>
                    <a:pt x="2806" y="979"/>
                  </a:cubicBezTo>
                  <a:cubicBezTo>
                    <a:pt x="2806" y="986"/>
                    <a:pt x="2813" y="992"/>
                    <a:pt x="2813" y="998"/>
                  </a:cubicBezTo>
                  <a:cubicBezTo>
                    <a:pt x="2914" y="1213"/>
                    <a:pt x="3028" y="1416"/>
                    <a:pt x="3123" y="1637"/>
                  </a:cubicBezTo>
                  <a:cubicBezTo>
                    <a:pt x="3218" y="1871"/>
                    <a:pt x="3300" y="2106"/>
                    <a:pt x="3388" y="2340"/>
                  </a:cubicBezTo>
                  <a:cubicBezTo>
                    <a:pt x="3433" y="2453"/>
                    <a:pt x="3483" y="2561"/>
                    <a:pt x="3521" y="2675"/>
                  </a:cubicBezTo>
                  <a:cubicBezTo>
                    <a:pt x="3439" y="2599"/>
                    <a:pt x="3350" y="2523"/>
                    <a:pt x="3268" y="2453"/>
                  </a:cubicBezTo>
                  <a:cubicBezTo>
                    <a:pt x="3142" y="2346"/>
                    <a:pt x="3009" y="2245"/>
                    <a:pt x="2876" y="2143"/>
                  </a:cubicBezTo>
                  <a:cubicBezTo>
                    <a:pt x="2876" y="2137"/>
                    <a:pt x="2876" y="2137"/>
                    <a:pt x="2876" y="2137"/>
                  </a:cubicBezTo>
                  <a:cubicBezTo>
                    <a:pt x="2762" y="1758"/>
                    <a:pt x="2642" y="1372"/>
                    <a:pt x="2420" y="1036"/>
                  </a:cubicBezTo>
                  <a:cubicBezTo>
                    <a:pt x="2414" y="1030"/>
                    <a:pt x="2408" y="1017"/>
                    <a:pt x="2395" y="1005"/>
                  </a:cubicBezTo>
                  <a:cubicBezTo>
                    <a:pt x="2281" y="834"/>
                    <a:pt x="2148" y="676"/>
                    <a:pt x="1978" y="555"/>
                  </a:cubicBezTo>
                  <a:cubicBezTo>
                    <a:pt x="1807" y="435"/>
                    <a:pt x="1642" y="290"/>
                    <a:pt x="1465" y="189"/>
                  </a:cubicBezTo>
                  <a:cubicBezTo>
                    <a:pt x="1454" y="182"/>
                    <a:pt x="1443" y="180"/>
                    <a:pt x="1433" y="180"/>
                  </a:cubicBezTo>
                  <a:cubicBezTo>
                    <a:pt x="1378" y="180"/>
                    <a:pt x="1340" y="254"/>
                    <a:pt x="1383" y="296"/>
                  </a:cubicBezTo>
                  <a:cubicBezTo>
                    <a:pt x="1541" y="442"/>
                    <a:pt x="1693" y="574"/>
                    <a:pt x="1807" y="752"/>
                  </a:cubicBezTo>
                  <a:cubicBezTo>
                    <a:pt x="1870" y="847"/>
                    <a:pt x="1940" y="929"/>
                    <a:pt x="2003" y="1017"/>
                  </a:cubicBezTo>
                  <a:cubicBezTo>
                    <a:pt x="2060" y="1081"/>
                    <a:pt x="2110" y="1150"/>
                    <a:pt x="2161" y="1213"/>
                  </a:cubicBezTo>
                  <a:cubicBezTo>
                    <a:pt x="2351" y="1460"/>
                    <a:pt x="2534" y="1707"/>
                    <a:pt x="2667" y="1979"/>
                  </a:cubicBezTo>
                  <a:cubicBezTo>
                    <a:pt x="2667" y="1985"/>
                    <a:pt x="2667" y="1985"/>
                    <a:pt x="2667" y="1985"/>
                  </a:cubicBezTo>
                  <a:cubicBezTo>
                    <a:pt x="2636" y="1960"/>
                    <a:pt x="2598" y="1928"/>
                    <a:pt x="2566" y="1903"/>
                  </a:cubicBezTo>
                  <a:cubicBezTo>
                    <a:pt x="2566" y="1903"/>
                    <a:pt x="2560" y="1897"/>
                    <a:pt x="2553" y="1897"/>
                  </a:cubicBezTo>
                  <a:cubicBezTo>
                    <a:pt x="2243" y="1644"/>
                    <a:pt x="1927" y="1391"/>
                    <a:pt x="1604" y="1150"/>
                  </a:cubicBezTo>
                  <a:cubicBezTo>
                    <a:pt x="1592" y="1144"/>
                    <a:pt x="1579" y="1131"/>
                    <a:pt x="1566" y="1125"/>
                  </a:cubicBezTo>
                  <a:cubicBezTo>
                    <a:pt x="1339" y="954"/>
                    <a:pt x="1111" y="783"/>
                    <a:pt x="864" y="644"/>
                  </a:cubicBezTo>
                  <a:cubicBezTo>
                    <a:pt x="624" y="505"/>
                    <a:pt x="371" y="391"/>
                    <a:pt x="130" y="245"/>
                  </a:cubicBezTo>
                  <a:cubicBezTo>
                    <a:pt x="120" y="239"/>
                    <a:pt x="110" y="237"/>
                    <a:pt x="99" y="237"/>
                  </a:cubicBezTo>
                  <a:cubicBezTo>
                    <a:pt x="46" y="237"/>
                    <a:pt x="0" y="311"/>
                    <a:pt x="48" y="353"/>
                  </a:cubicBezTo>
                  <a:cubicBezTo>
                    <a:pt x="257" y="543"/>
                    <a:pt x="440" y="758"/>
                    <a:pt x="655" y="941"/>
                  </a:cubicBezTo>
                  <a:cubicBezTo>
                    <a:pt x="870" y="1125"/>
                    <a:pt x="1098" y="1283"/>
                    <a:pt x="1332" y="1435"/>
                  </a:cubicBezTo>
                  <a:cubicBezTo>
                    <a:pt x="1402" y="1473"/>
                    <a:pt x="1465" y="1511"/>
                    <a:pt x="1528" y="1555"/>
                  </a:cubicBezTo>
                  <a:cubicBezTo>
                    <a:pt x="1864" y="1751"/>
                    <a:pt x="2205" y="1928"/>
                    <a:pt x="2560" y="2093"/>
                  </a:cubicBezTo>
                  <a:cubicBezTo>
                    <a:pt x="2629" y="2156"/>
                    <a:pt x="2693" y="2226"/>
                    <a:pt x="2762" y="2289"/>
                  </a:cubicBezTo>
                  <a:cubicBezTo>
                    <a:pt x="2629" y="2251"/>
                    <a:pt x="2509" y="2213"/>
                    <a:pt x="2376" y="2175"/>
                  </a:cubicBezTo>
                  <a:cubicBezTo>
                    <a:pt x="2174" y="2124"/>
                    <a:pt x="1971" y="2061"/>
                    <a:pt x="1775" y="1985"/>
                  </a:cubicBezTo>
                  <a:cubicBezTo>
                    <a:pt x="1693" y="1960"/>
                    <a:pt x="1617" y="1928"/>
                    <a:pt x="1535" y="1897"/>
                  </a:cubicBezTo>
                  <a:cubicBezTo>
                    <a:pt x="1415" y="1846"/>
                    <a:pt x="1294" y="1789"/>
                    <a:pt x="1174" y="1739"/>
                  </a:cubicBezTo>
                  <a:cubicBezTo>
                    <a:pt x="1079" y="1701"/>
                    <a:pt x="991" y="1644"/>
                    <a:pt x="902" y="1599"/>
                  </a:cubicBezTo>
                  <a:cubicBezTo>
                    <a:pt x="807" y="1542"/>
                    <a:pt x="700" y="1504"/>
                    <a:pt x="611" y="1441"/>
                  </a:cubicBezTo>
                  <a:cubicBezTo>
                    <a:pt x="605" y="1438"/>
                    <a:pt x="599" y="1437"/>
                    <a:pt x="594" y="1437"/>
                  </a:cubicBezTo>
                  <a:cubicBezTo>
                    <a:pt x="561" y="1437"/>
                    <a:pt x="534" y="1478"/>
                    <a:pt x="560" y="1504"/>
                  </a:cubicBezTo>
                  <a:cubicBezTo>
                    <a:pt x="605" y="1549"/>
                    <a:pt x="630" y="1606"/>
                    <a:pt x="674" y="1650"/>
                  </a:cubicBezTo>
                  <a:cubicBezTo>
                    <a:pt x="712" y="1688"/>
                    <a:pt x="757" y="1726"/>
                    <a:pt x="795" y="1758"/>
                  </a:cubicBezTo>
                  <a:cubicBezTo>
                    <a:pt x="883" y="1833"/>
                    <a:pt x="972" y="1903"/>
                    <a:pt x="1067" y="1966"/>
                  </a:cubicBezTo>
                  <a:cubicBezTo>
                    <a:pt x="1212" y="2074"/>
                    <a:pt x="1370" y="2162"/>
                    <a:pt x="1541" y="2232"/>
                  </a:cubicBezTo>
                  <a:cubicBezTo>
                    <a:pt x="1579" y="2245"/>
                    <a:pt x="1623" y="2264"/>
                    <a:pt x="1661" y="2276"/>
                  </a:cubicBezTo>
                  <a:cubicBezTo>
                    <a:pt x="1876" y="2352"/>
                    <a:pt x="2104" y="2409"/>
                    <a:pt x="2332" y="2428"/>
                  </a:cubicBezTo>
                  <a:cubicBezTo>
                    <a:pt x="2381" y="2433"/>
                    <a:pt x="2430" y="2436"/>
                    <a:pt x="2479" y="2436"/>
                  </a:cubicBezTo>
                  <a:cubicBezTo>
                    <a:pt x="2610" y="2436"/>
                    <a:pt x="2741" y="2419"/>
                    <a:pt x="2870" y="2397"/>
                  </a:cubicBezTo>
                  <a:cubicBezTo>
                    <a:pt x="3053" y="2574"/>
                    <a:pt x="3230" y="2757"/>
                    <a:pt x="3414" y="2941"/>
                  </a:cubicBezTo>
                  <a:lnTo>
                    <a:pt x="3407" y="2941"/>
                  </a:lnTo>
                  <a:cubicBezTo>
                    <a:pt x="3218" y="2903"/>
                    <a:pt x="3028" y="2865"/>
                    <a:pt x="2838" y="2820"/>
                  </a:cubicBezTo>
                  <a:cubicBezTo>
                    <a:pt x="2585" y="2770"/>
                    <a:pt x="2326" y="2726"/>
                    <a:pt x="2072" y="2662"/>
                  </a:cubicBezTo>
                  <a:cubicBezTo>
                    <a:pt x="1895" y="2624"/>
                    <a:pt x="1725" y="2574"/>
                    <a:pt x="1547" y="2523"/>
                  </a:cubicBezTo>
                  <a:cubicBezTo>
                    <a:pt x="1465" y="2498"/>
                    <a:pt x="1383" y="2479"/>
                    <a:pt x="1301" y="2460"/>
                  </a:cubicBezTo>
                  <a:cubicBezTo>
                    <a:pt x="1041" y="2397"/>
                    <a:pt x="801" y="2270"/>
                    <a:pt x="541" y="2213"/>
                  </a:cubicBezTo>
                  <a:cubicBezTo>
                    <a:pt x="531" y="2211"/>
                    <a:pt x="522" y="2210"/>
                    <a:pt x="513" y="2210"/>
                  </a:cubicBezTo>
                  <a:cubicBezTo>
                    <a:pt x="426" y="2210"/>
                    <a:pt x="390" y="2314"/>
                    <a:pt x="459" y="2378"/>
                  </a:cubicBezTo>
                  <a:cubicBezTo>
                    <a:pt x="668" y="2561"/>
                    <a:pt x="959" y="2662"/>
                    <a:pt x="1206" y="2789"/>
                  </a:cubicBezTo>
                  <a:cubicBezTo>
                    <a:pt x="1320" y="2839"/>
                    <a:pt x="1434" y="2890"/>
                    <a:pt x="1554" y="2928"/>
                  </a:cubicBezTo>
                  <a:cubicBezTo>
                    <a:pt x="1699" y="2972"/>
                    <a:pt x="1845" y="3010"/>
                    <a:pt x="1990" y="3042"/>
                  </a:cubicBezTo>
                  <a:cubicBezTo>
                    <a:pt x="2269" y="3111"/>
                    <a:pt x="2547" y="3162"/>
                    <a:pt x="2832" y="3168"/>
                  </a:cubicBezTo>
                  <a:cubicBezTo>
                    <a:pt x="3085" y="3168"/>
                    <a:pt x="3338" y="3149"/>
                    <a:pt x="3591" y="3124"/>
                  </a:cubicBezTo>
                  <a:cubicBezTo>
                    <a:pt x="3692" y="3225"/>
                    <a:pt x="3793" y="3333"/>
                    <a:pt x="3895" y="3434"/>
                  </a:cubicBezTo>
                  <a:cubicBezTo>
                    <a:pt x="4021" y="3561"/>
                    <a:pt x="4148" y="3687"/>
                    <a:pt x="4268" y="3814"/>
                  </a:cubicBezTo>
                  <a:cubicBezTo>
                    <a:pt x="4027" y="3782"/>
                    <a:pt x="3781" y="3769"/>
                    <a:pt x="3540" y="3725"/>
                  </a:cubicBezTo>
                  <a:cubicBezTo>
                    <a:pt x="3205" y="3662"/>
                    <a:pt x="2876" y="3599"/>
                    <a:pt x="2541" y="3542"/>
                  </a:cubicBezTo>
                  <a:cubicBezTo>
                    <a:pt x="2212" y="3485"/>
                    <a:pt x="1889" y="3428"/>
                    <a:pt x="1560" y="3371"/>
                  </a:cubicBezTo>
                  <a:lnTo>
                    <a:pt x="1547" y="3371"/>
                  </a:lnTo>
                  <a:cubicBezTo>
                    <a:pt x="1377" y="3339"/>
                    <a:pt x="1212" y="3314"/>
                    <a:pt x="1041" y="3289"/>
                  </a:cubicBezTo>
                  <a:cubicBezTo>
                    <a:pt x="864" y="3257"/>
                    <a:pt x="681" y="3238"/>
                    <a:pt x="510" y="3194"/>
                  </a:cubicBezTo>
                  <a:cubicBezTo>
                    <a:pt x="504" y="3192"/>
                    <a:pt x="499" y="3191"/>
                    <a:pt x="494" y="3191"/>
                  </a:cubicBezTo>
                  <a:cubicBezTo>
                    <a:pt x="442" y="3191"/>
                    <a:pt x="421" y="3272"/>
                    <a:pt x="478" y="3295"/>
                  </a:cubicBezTo>
                  <a:cubicBezTo>
                    <a:pt x="649" y="3358"/>
                    <a:pt x="807" y="3447"/>
                    <a:pt x="978" y="3516"/>
                  </a:cubicBezTo>
                  <a:cubicBezTo>
                    <a:pt x="1136" y="3580"/>
                    <a:pt x="1294" y="3637"/>
                    <a:pt x="1459" y="3693"/>
                  </a:cubicBezTo>
                  <a:cubicBezTo>
                    <a:pt x="1503" y="3700"/>
                    <a:pt x="1541" y="3712"/>
                    <a:pt x="1579" y="3725"/>
                  </a:cubicBezTo>
                  <a:cubicBezTo>
                    <a:pt x="1870" y="3814"/>
                    <a:pt x="2167" y="3871"/>
                    <a:pt x="2471" y="3921"/>
                  </a:cubicBezTo>
                  <a:cubicBezTo>
                    <a:pt x="2642" y="3953"/>
                    <a:pt x="2813" y="3978"/>
                    <a:pt x="2984" y="3991"/>
                  </a:cubicBezTo>
                  <a:cubicBezTo>
                    <a:pt x="3094" y="4002"/>
                    <a:pt x="3201" y="4005"/>
                    <a:pt x="3308" y="4005"/>
                  </a:cubicBezTo>
                  <a:cubicBezTo>
                    <a:pt x="3380" y="4005"/>
                    <a:pt x="3450" y="4003"/>
                    <a:pt x="3521" y="4003"/>
                  </a:cubicBezTo>
                  <a:cubicBezTo>
                    <a:pt x="3695" y="4003"/>
                    <a:pt x="3870" y="4012"/>
                    <a:pt x="4045" y="4012"/>
                  </a:cubicBezTo>
                  <a:cubicBezTo>
                    <a:pt x="4175" y="4012"/>
                    <a:pt x="4305" y="4007"/>
                    <a:pt x="4432" y="3991"/>
                  </a:cubicBezTo>
                  <a:cubicBezTo>
                    <a:pt x="4591" y="4149"/>
                    <a:pt x="4742" y="4313"/>
                    <a:pt x="4888" y="4478"/>
                  </a:cubicBezTo>
                  <a:cubicBezTo>
                    <a:pt x="4620" y="4511"/>
                    <a:pt x="4349" y="4526"/>
                    <a:pt x="4077" y="4526"/>
                  </a:cubicBezTo>
                  <a:cubicBezTo>
                    <a:pt x="3629" y="4526"/>
                    <a:pt x="3178" y="4486"/>
                    <a:pt x="2737" y="4427"/>
                  </a:cubicBezTo>
                  <a:cubicBezTo>
                    <a:pt x="2364" y="4383"/>
                    <a:pt x="1997" y="4307"/>
                    <a:pt x="1636" y="4219"/>
                  </a:cubicBezTo>
                  <a:cubicBezTo>
                    <a:pt x="1617" y="4212"/>
                    <a:pt x="1604" y="4206"/>
                    <a:pt x="1585" y="4206"/>
                  </a:cubicBezTo>
                  <a:cubicBezTo>
                    <a:pt x="1396" y="4155"/>
                    <a:pt x="1206" y="4098"/>
                    <a:pt x="1016" y="4060"/>
                  </a:cubicBezTo>
                  <a:cubicBezTo>
                    <a:pt x="921" y="4035"/>
                    <a:pt x="820" y="4022"/>
                    <a:pt x="725" y="3991"/>
                  </a:cubicBezTo>
                  <a:cubicBezTo>
                    <a:pt x="636" y="3966"/>
                    <a:pt x="560" y="3928"/>
                    <a:pt x="466" y="3928"/>
                  </a:cubicBezTo>
                  <a:cubicBezTo>
                    <a:pt x="409" y="3934"/>
                    <a:pt x="371" y="3991"/>
                    <a:pt x="409" y="4041"/>
                  </a:cubicBezTo>
                  <a:cubicBezTo>
                    <a:pt x="485" y="4124"/>
                    <a:pt x="573" y="4155"/>
                    <a:pt x="668" y="4206"/>
                  </a:cubicBezTo>
                  <a:cubicBezTo>
                    <a:pt x="750" y="4250"/>
                    <a:pt x="832" y="4307"/>
                    <a:pt x="921" y="4351"/>
                  </a:cubicBezTo>
                  <a:cubicBezTo>
                    <a:pt x="1098" y="4440"/>
                    <a:pt x="1294" y="4510"/>
                    <a:pt x="1490" y="4567"/>
                  </a:cubicBezTo>
                  <a:cubicBezTo>
                    <a:pt x="1566" y="4592"/>
                    <a:pt x="1642" y="4611"/>
                    <a:pt x="1725" y="4630"/>
                  </a:cubicBezTo>
                  <a:cubicBezTo>
                    <a:pt x="2041" y="4712"/>
                    <a:pt x="2370" y="4763"/>
                    <a:pt x="2693" y="4794"/>
                  </a:cubicBezTo>
                  <a:cubicBezTo>
                    <a:pt x="2865" y="4811"/>
                    <a:pt x="3036" y="4819"/>
                    <a:pt x="3206" y="4819"/>
                  </a:cubicBezTo>
                  <a:cubicBezTo>
                    <a:pt x="3806" y="4819"/>
                    <a:pt x="4396" y="4722"/>
                    <a:pt x="4983" y="4579"/>
                  </a:cubicBezTo>
                  <a:cubicBezTo>
                    <a:pt x="5090" y="4693"/>
                    <a:pt x="5192" y="4807"/>
                    <a:pt x="5293" y="4921"/>
                  </a:cubicBezTo>
                  <a:cubicBezTo>
                    <a:pt x="5375" y="5016"/>
                    <a:pt x="5457" y="5104"/>
                    <a:pt x="5533" y="5199"/>
                  </a:cubicBezTo>
                  <a:cubicBezTo>
                    <a:pt x="5434" y="5210"/>
                    <a:pt x="5335" y="5215"/>
                    <a:pt x="5236" y="5215"/>
                  </a:cubicBezTo>
                  <a:cubicBezTo>
                    <a:pt x="4524" y="5215"/>
                    <a:pt x="3824" y="4971"/>
                    <a:pt x="3115" y="4971"/>
                  </a:cubicBezTo>
                  <a:cubicBezTo>
                    <a:pt x="3107" y="4971"/>
                    <a:pt x="3099" y="4971"/>
                    <a:pt x="3091" y="4971"/>
                  </a:cubicBezTo>
                  <a:cubicBezTo>
                    <a:pt x="2680" y="4978"/>
                    <a:pt x="2281" y="5041"/>
                    <a:pt x="1876" y="5054"/>
                  </a:cubicBezTo>
                  <a:cubicBezTo>
                    <a:pt x="1813" y="5060"/>
                    <a:pt x="1756" y="5060"/>
                    <a:pt x="1693" y="5060"/>
                  </a:cubicBezTo>
                  <a:cubicBezTo>
                    <a:pt x="1484" y="5054"/>
                    <a:pt x="1282" y="5022"/>
                    <a:pt x="1086" y="4952"/>
                  </a:cubicBezTo>
                  <a:cubicBezTo>
                    <a:pt x="889" y="4883"/>
                    <a:pt x="681" y="4807"/>
                    <a:pt x="503" y="4706"/>
                  </a:cubicBezTo>
                  <a:cubicBezTo>
                    <a:pt x="491" y="4699"/>
                    <a:pt x="479" y="4696"/>
                    <a:pt x="467" y="4696"/>
                  </a:cubicBezTo>
                  <a:cubicBezTo>
                    <a:pt x="411" y="4696"/>
                    <a:pt x="367" y="4761"/>
                    <a:pt x="409" y="4813"/>
                  </a:cubicBezTo>
                  <a:cubicBezTo>
                    <a:pt x="529" y="4959"/>
                    <a:pt x="662" y="5060"/>
                    <a:pt x="839" y="5123"/>
                  </a:cubicBezTo>
                  <a:cubicBezTo>
                    <a:pt x="1016" y="5187"/>
                    <a:pt x="1206" y="5193"/>
                    <a:pt x="1389" y="5199"/>
                  </a:cubicBezTo>
                  <a:cubicBezTo>
                    <a:pt x="1443" y="5201"/>
                    <a:pt x="1496" y="5202"/>
                    <a:pt x="1549" y="5202"/>
                  </a:cubicBezTo>
                  <a:cubicBezTo>
                    <a:pt x="1677" y="5202"/>
                    <a:pt x="1804" y="5197"/>
                    <a:pt x="1933" y="5193"/>
                  </a:cubicBezTo>
                  <a:cubicBezTo>
                    <a:pt x="2129" y="5180"/>
                    <a:pt x="2332" y="5174"/>
                    <a:pt x="2528" y="5174"/>
                  </a:cubicBezTo>
                  <a:cubicBezTo>
                    <a:pt x="2895" y="5187"/>
                    <a:pt x="3256" y="5269"/>
                    <a:pt x="3623" y="5319"/>
                  </a:cubicBezTo>
                  <a:cubicBezTo>
                    <a:pt x="3998" y="5373"/>
                    <a:pt x="4375" y="5416"/>
                    <a:pt x="4751" y="5416"/>
                  </a:cubicBezTo>
                  <a:cubicBezTo>
                    <a:pt x="5047" y="5416"/>
                    <a:pt x="5342" y="5389"/>
                    <a:pt x="5634" y="5319"/>
                  </a:cubicBezTo>
                  <a:cubicBezTo>
                    <a:pt x="5818" y="5535"/>
                    <a:pt x="5995" y="5750"/>
                    <a:pt x="6172" y="5971"/>
                  </a:cubicBezTo>
                  <a:cubicBezTo>
                    <a:pt x="6052" y="5946"/>
                    <a:pt x="5932" y="5920"/>
                    <a:pt x="5818" y="5889"/>
                  </a:cubicBezTo>
                  <a:cubicBezTo>
                    <a:pt x="5609" y="5838"/>
                    <a:pt x="5400" y="5800"/>
                    <a:pt x="5192" y="5769"/>
                  </a:cubicBezTo>
                  <a:cubicBezTo>
                    <a:pt x="4806" y="5705"/>
                    <a:pt x="4420" y="5674"/>
                    <a:pt x="4027" y="5661"/>
                  </a:cubicBezTo>
                  <a:cubicBezTo>
                    <a:pt x="3635" y="5648"/>
                    <a:pt x="3243" y="5636"/>
                    <a:pt x="2844" y="5617"/>
                  </a:cubicBezTo>
                  <a:cubicBezTo>
                    <a:pt x="2604" y="5598"/>
                    <a:pt x="2357" y="5579"/>
                    <a:pt x="2117" y="5547"/>
                  </a:cubicBezTo>
                  <a:cubicBezTo>
                    <a:pt x="1978" y="5535"/>
                    <a:pt x="1838" y="5516"/>
                    <a:pt x="1706" y="5497"/>
                  </a:cubicBezTo>
                  <a:cubicBezTo>
                    <a:pt x="1326" y="5452"/>
                    <a:pt x="934" y="5427"/>
                    <a:pt x="567" y="5326"/>
                  </a:cubicBezTo>
                  <a:cubicBezTo>
                    <a:pt x="560" y="5324"/>
                    <a:pt x="553" y="5323"/>
                    <a:pt x="547" y="5323"/>
                  </a:cubicBezTo>
                  <a:cubicBezTo>
                    <a:pt x="480" y="5323"/>
                    <a:pt x="459" y="5411"/>
                    <a:pt x="529" y="5446"/>
                  </a:cubicBezTo>
                  <a:cubicBezTo>
                    <a:pt x="725" y="5541"/>
                    <a:pt x="921" y="5648"/>
                    <a:pt x="1136" y="5724"/>
                  </a:cubicBezTo>
                  <a:cubicBezTo>
                    <a:pt x="1345" y="5800"/>
                    <a:pt x="1554" y="5864"/>
                    <a:pt x="1781" y="5895"/>
                  </a:cubicBezTo>
                  <a:cubicBezTo>
                    <a:pt x="1971" y="5927"/>
                    <a:pt x="2161" y="5952"/>
                    <a:pt x="2357" y="5971"/>
                  </a:cubicBezTo>
                  <a:cubicBezTo>
                    <a:pt x="2939" y="6028"/>
                    <a:pt x="3521" y="6034"/>
                    <a:pt x="4110" y="6053"/>
                  </a:cubicBezTo>
                  <a:cubicBezTo>
                    <a:pt x="4496" y="6066"/>
                    <a:pt x="4888" y="6060"/>
                    <a:pt x="5274" y="6066"/>
                  </a:cubicBezTo>
                  <a:cubicBezTo>
                    <a:pt x="5470" y="6072"/>
                    <a:pt x="5666" y="6072"/>
                    <a:pt x="5862" y="6085"/>
                  </a:cubicBezTo>
                  <a:cubicBezTo>
                    <a:pt x="6014" y="6098"/>
                    <a:pt x="6166" y="6129"/>
                    <a:pt x="6318" y="6155"/>
                  </a:cubicBezTo>
                  <a:cubicBezTo>
                    <a:pt x="6507" y="6395"/>
                    <a:pt x="6691" y="6629"/>
                    <a:pt x="6868" y="6876"/>
                  </a:cubicBezTo>
                  <a:cubicBezTo>
                    <a:pt x="6849" y="6869"/>
                    <a:pt x="6830" y="6863"/>
                    <a:pt x="6811" y="6857"/>
                  </a:cubicBezTo>
                  <a:cubicBezTo>
                    <a:pt x="6704" y="6825"/>
                    <a:pt x="6609" y="6775"/>
                    <a:pt x="6507" y="6730"/>
                  </a:cubicBezTo>
                  <a:cubicBezTo>
                    <a:pt x="6299" y="6629"/>
                    <a:pt x="6065" y="6566"/>
                    <a:pt x="5831" y="6528"/>
                  </a:cubicBezTo>
                  <a:cubicBezTo>
                    <a:pt x="5691" y="6506"/>
                    <a:pt x="5550" y="6498"/>
                    <a:pt x="5408" y="6498"/>
                  </a:cubicBezTo>
                  <a:cubicBezTo>
                    <a:pt x="5131" y="6498"/>
                    <a:pt x="4850" y="6530"/>
                    <a:pt x="4578" y="6559"/>
                  </a:cubicBezTo>
                  <a:cubicBezTo>
                    <a:pt x="4243" y="6591"/>
                    <a:pt x="3914" y="6623"/>
                    <a:pt x="3585" y="6629"/>
                  </a:cubicBezTo>
                  <a:cubicBezTo>
                    <a:pt x="3496" y="6629"/>
                    <a:pt x="3407" y="6629"/>
                    <a:pt x="3319" y="6623"/>
                  </a:cubicBezTo>
                  <a:cubicBezTo>
                    <a:pt x="3123" y="6616"/>
                    <a:pt x="2927" y="6610"/>
                    <a:pt x="2737" y="6597"/>
                  </a:cubicBezTo>
                  <a:cubicBezTo>
                    <a:pt x="2376" y="6566"/>
                    <a:pt x="2009" y="6521"/>
                    <a:pt x="1655" y="6446"/>
                  </a:cubicBezTo>
                  <a:cubicBezTo>
                    <a:pt x="1364" y="6389"/>
                    <a:pt x="1079" y="6306"/>
                    <a:pt x="801" y="6193"/>
                  </a:cubicBezTo>
                  <a:cubicBezTo>
                    <a:pt x="794" y="6190"/>
                    <a:pt x="787" y="6188"/>
                    <a:pt x="781" y="6188"/>
                  </a:cubicBezTo>
                  <a:cubicBezTo>
                    <a:pt x="732" y="6188"/>
                    <a:pt x="712" y="6271"/>
                    <a:pt x="763" y="6294"/>
                  </a:cubicBezTo>
                  <a:cubicBezTo>
                    <a:pt x="1003" y="6408"/>
                    <a:pt x="1244" y="6509"/>
                    <a:pt x="1484" y="6604"/>
                  </a:cubicBezTo>
                  <a:cubicBezTo>
                    <a:pt x="1706" y="6692"/>
                    <a:pt x="1927" y="6768"/>
                    <a:pt x="2155" y="6831"/>
                  </a:cubicBezTo>
                  <a:cubicBezTo>
                    <a:pt x="2420" y="6907"/>
                    <a:pt x="2686" y="6958"/>
                    <a:pt x="2958" y="6983"/>
                  </a:cubicBezTo>
                  <a:cubicBezTo>
                    <a:pt x="3147" y="7001"/>
                    <a:pt x="3338" y="7009"/>
                    <a:pt x="3530" y="7009"/>
                  </a:cubicBezTo>
                  <a:cubicBezTo>
                    <a:pt x="3679" y="7009"/>
                    <a:pt x="3828" y="7004"/>
                    <a:pt x="3977" y="6996"/>
                  </a:cubicBezTo>
                  <a:cubicBezTo>
                    <a:pt x="4230" y="6983"/>
                    <a:pt x="4483" y="6958"/>
                    <a:pt x="4736" y="6933"/>
                  </a:cubicBezTo>
                  <a:cubicBezTo>
                    <a:pt x="4965" y="6912"/>
                    <a:pt x="5196" y="6897"/>
                    <a:pt x="5426" y="6897"/>
                  </a:cubicBezTo>
                  <a:cubicBezTo>
                    <a:pt x="5615" y="6897"/>
                    <a:pt x="5803" y="6907"/>
                    <a:pt x="5989" y="6933"/>
                  </a:cubicBezTo>
                  <a:cubicBezTo>
                    <a:pt x="6197" y="6964"/>
                    <a:pt x="6387" y="7047"/>
                    <a:pt x="6583" y="7085"/>
                  </a:cubicBezTo>
                  <a:cubicBezTo>
                    <a:pt x="6686" y="7110"/>
                    <a:pt x="6798" y="7142"/>
                    <a:pt x="6902" y="7142"/>
                  </a:cubicBezTo>
                  <a:cubicBezTo>
                    <a:pt x="6952" y="7142"/>
                    <a:pt x="7000" y="7135"/>
                    <a:pt x="7045" y="7116"/>
                  </a:cubicBezTo>
                  <a:cubicBezTo>
                    <a:pt x="7165" y="7274"/>
                    <a:pt x="7273" y="7433"/>
                    <a:pt x="7387" y="7597"/>
                  </a:cubicBezTo>
                  <a:cubicBezTo>
                    <a:pt x="7243" y="7648"/>
                    <a:pt x="7097" y="7669"/>
                    <a:pt x="6950" y="7669"/>
                  </a:cubicBezTo>
                  <a:cubicBezTo>
                    <a:pt x="6625" y="7669"/>
                    <a:pt x="6298" y="7568"/>
                    <a:pt x="5989" y="7477"/>
                  </a:cubicBezTo>
                  <a:cubicBezTo>
                    <a:pt x="5584" y="7363"/>
                    <a:pt x="5179" y="7268"/>
                    <a:pt x="4755" y="7255"/>
                  </a:cubicBezTo>
                  <a:cubicBezTo>
                    <a:pt x="4712" y="7254"/>
                    <a:pt x="4670" y="7253"/>
                    <a:pt x="4627" y="7253"/>
                  </a:cubicBezTo>
                  <a:cubicBezTo>
                    <a:pt x="4499" y="7253"/>
                    <a:pt x="4371" y="7260"/>
                    <a:pt x="4243" y="7274"/>
                  </a:cubicBezTo>
                  <a:cubicBezTo>
                    <a:pt x="4192" y="7274"/>
                    <a:pt x="4148" y="7281"/>
                    <a:pt x="4103" y="7287"/>
                  </a:cubicBezTo>
                  <a:cubicBezTo>
                    <a:pt x="3901" y="7306"/>
                    <a:pt x="3698" y="7331"/>
                    <a:pt x="3496" y="7357"/>
                  </a:cubicBezTo>
                  <a:cubicBezTo>
                    <a:pt x="3382" y="7369"/>
                    <a:pt x="3268" y="7376"/>
                    <a:pt x="3154" y="7382"/>
                  </a:cubicBezTo>
                  <a:cubicBezTo>
                    <a:pt x="3000" y="7393"/>
                    <a:pt x="2848" y="7400"/>
                    <a:pt x="2695" y="7400"/>
                  </a:cubicBezTo>
                  <a:cubicBezTo>
                    <a:pt x="2585" y="7400"/>
                    <a:pt x="2475" y="7396"/>
                    <a:pt x="2364" y="7388"/>
                  </a:cubicBezTo>
                  <a:cubicBezTo>
                    <a:pt x="2186" y="7382"/>
                    <a:pt x="2009" y="7376"/>
                    <a:pt x="1838" y="7350"/>
                  </a:cubicBezTo>
                  <a:lnTo>
                    <a:pt x="1813" y="7350"/>
                  </a:lnTo>
                  <a:cubicBezTo>
                    <a:pt x="1630" y="7325"/>
                    <a:pt x="1434" y="7300"/>
                    <a:pt x="1269" y="7230"/>
                  </a:cubicBezTo>
                  <a:cubicBezTo>
                    <a:pt x="1262" y="7227"/>
                    <a:pt x="1255" y="7225"/>
                    <a:pt x="1248" y="7225"/>
                  </a:cubicBezTo>
                  <a:cubicBezTo>
                    <a:pt x="1205" y="7225"/>
                    <a:pt x="1186" y="7291"/>
                    <a:pt x="1225" y="7319"/>
                  </a:cubicBezTo>
                  <a:cubicBezTo>
                    <a:pt x="1320" y="7388"/>
                    <a:pt x="1408" y="7470"/>
                    <a:pt x="1509" y="7521"/>
                  </a:cubicBezTo>
                  <a:cubicBezTo>
                    <a:pt x="1573" y="7559"/>
                    <a:pt x="1636" y="7584"/>
                    <a:pt x="1699" y="7610"/>
                  </a:cubicBezTo>
                  <a:cubicBezTo>
                    <a:pt x="1731" y="7622"/>
                    <a:pt x="1762" y="7635"/>
                    <a:pt x="1794" y="7648"/>
                  </a:cubicBezTo>
                  <a:cubicBezTo>
                    <a:pt x="1997" y="7730"/>
                    <a:pt x="2218" y="7774"/>
                    <a:pt x="2439" y="7787"/>
                  </a:cubicBezTo>
                  <a:cubicBezTo>
                    <a:pt x="2521" y="7790"/>
                    <a:pt x="2601" y="7792"/>
                    <a:pt x="2682" y="7792"/>
                  </a:cubicBezTo>
                  <a:cubicBezTo>
                    <a:pt x="2890" y="7792"/>
                    <a:pt x="3096" y="7782"/>
                    <a:pt x="3306" y="7768"/>
                  </a:cubicBezTo>
                  <a:cubicBezTo>
                    <a:pt x="3616" y="7743"/>
                    <a:pt x="3926" y="7705"/>
                    <a:pt x="4230" y="7667"/>
                  </a:cubicBezTo>
                  <a:cubicBezTo>
                    <a:pt x="4337" y="7660"/>
                    <a:pt x="4451" y="7648"/>
                    <a:pt x="4559" y="7641"/>
                  </a:cubicBezTo>
                  <a:cubicBezTo>
                    <a:pt x="4692" y="7629"/>
                    <a:pt x="4825" y="7616"/>
                    <a:pt x="4957" y="7610"/>
                  </a:cubicBezTo>
                  <a:cubicBezTo>
                    <a:pt x="4990" y="7608"/>
                    <a:pt x="5023" y="7608"/>
                    <a:pt x="5056" y="7608"/>
                  </a:cubicBezTo>
                  <a:cubicBezTo>
                    <a:pt x="5480" y="7608"/>
                    <a:pt x="5875" y="7717"/>
                    <a:pt x="6292" y="7799"/>
                  </a:cubicBezTo>
                  <a:cubicBezTo>
                    <a:pt x="6479" y="7838"/>
                    <a:pt x="6670" y="7865"/>
                    <a:pt x="6860" y="7865"/>
                  </a:cubicBezTo>
                  <a:cubicBezTo>
                    <a:pt x="7074" y="7865"/>
                    <a:pt x="7287" y="7830"/>
                    <a:pt x="7488" y="7736"/>
                  </a:cubicBezTo>
                  <a:cubicBezTo>
                    <a:pt x="7665" y="7989"/>
                    <a:pt x="7836" y="8249"/>
                    <a:pt x="8007" y="8514"/>
                  </a:cubicBezTo>
                  <a:lnTo>
                    <a:pt x="8001" y="8514"/>
                  </a:lnTo>
                  <a:cubicBezTo>
                    <a:pt x="7672" y="8325"/>
                    <a:pt x="7305" y="8230"/>
                    <a:pt x="6931" y="8160"/>
                  </a:cubicBezTo>
                  <a:cubicBezTo>
                    <a:pt x="6695" y="8117"/>
                    <a:pt x="6459" y="8101"/>
                    <a:pt x="6222" y="8101"/>
                  </a:cubicBezTo>
                  <a:cubicBezTo>
                    <a:pt x="5806" y="8101"/>
                    <a:pt x="5390" y="8149"/>
                    <a:pt x="4970" y="8173"/>
                  </a:cubicBezTo>
                  <a:cubicBezTo>
                    <a:pt x="4787" y="8185"/>
                    <a:pt x="4597" y="8192"/>
                    <a:pt x="4407" y="8192"/>
                  </a:cubicBezTo>
                  <a:cubicBezTo>
                    <a:pt x="4299" y="8185"/>
                    <a:pt x="4192" y="8185"/>
                    <a:pt x="4084" y="8173"/>
                  </a:cubicBezTo>
                  <a:cubicBezTo>
                    <a:pt x="3857" y="8147"/>
                    <a:pt x="3629" y="8109"/>
                    <a:pt x="3407" y="8078"/>
                  </a:cubicBezTo>
                  <a:cubicBezTo>
                    <a:pt x="3205" y="8052"/>
                    <a:pt x="3003" y="8030"/>
                    <a:pt x="2797" y="8030"/>
                  </a:cubicBezTo>
                  <a:cubicBezTo>
                    <a:pt x="2752" y="8030"/>
                    <a:pt x="2706" y="8031"/>
                    <a:pt x="2661" y="8034"/>
                  </a:cubicBezTo>
                  <a:cubicBezTo>
                    <a:pt x="2250" y="8059"/>
                    <a:pt x="1762" y="8166"/>
                    <a:pt x="1465" y="8470"/>
                  </a:cubicBezTo>
                  <a:cubicBezTo>
                    <a:pt x="1407" y="8528"/>
                    <a:pt x="1451" y="8635"/>
                    <a:pt x="1522" y="8635"/>
                  </a:cubicBezTo>
                  <a:cubicBezTo>
                    <a:pt x="1536" y="8635"/>
                    <a:pt x="1551" y="8631"/>
                    <a:pt x="1566" y="8622"/>
                  </a:cubicBezTo>
                  <a:cubicBezTo>
                    <a:pt x="1781" y="8502"/>
                    <a:pt x="1997" y="8407"/>
                    <a:pt x="2243" y="8382"/>
                  </a:cubicBezTo>
                  <a:cubicBezTo>
                    <a:pt x="2317" y="8373"/>
                    <a:pt x="2391" y="8370"/>
                    <a:pt x="2466" y="8370"/>
                  </a:cubicBezTo>
                  <a:cubicBezTo>
                    <a:pt x="2622" y="8370"/>
                    <a:pt x="2781" y="8385"/>
                    <a:pt x="2939" y="8407"/>
                  </a:cubicBezTo>
                  <a:cubicBezTo>
                    <a:pt x="3129" y="8432"/>
                    <a:pt x="3319" y="8464"/>
                    <a:pt x="3509" y="8495"/>
                  </a:cubicBezTo>
                  <a:cubicBezTo>
                    <a:pt x="3774" y="8533"/>
                    <a:pt x="4046" y="8571"/>
                    <a:pt x="4312" y="8578"/>
                  </a:cubicBezTo>
                  <a:cubicBezTo>
                    <a:pt x="4388" y="8584"/>
                    <a:pt x="4470" y="8584"/>
                    <a:pt x="4546" y="8584"/>
                  </a:cubicBezTo>
                  <a:cubicBezTo>
                    <a:pt x="4774" y="8584"/>
                    <a:pt x="5002" y="8565"/>
                    <a:pt x="5236" y="8546"/>
                  </a:cubicBezTo>
                  <a:cubicBezTo>
                    <a:pt x="5394" y="8540"/>
                    <a:pt x="5552" y="8521"/>
                    <a:pt x="5710" y="8508"/>
                  </a:cubicBezTo>
                  <a:cubicBezTo>
                    <a:pt x="6063" y="8478"/>
                    <a:pt x="6426" y="8438"/>
                    <a:pt x="6784" y="8438"/>
                  </a:cubicBezTo>
                  <a:cubicBezTo>
                    <a:pt x="7256" y="8438"/>
                    <a:pt x="7719" y="8507"/>
                    <a:pt x="8140" y="8755"/>
                  </a:cubicBezTo>
                  <a:cubicBezTo>
                    <a:pt x="8146" y="8761"/>
                    <a:pt x="8159" y="8767"/>
                    <a:pt x="8165" y="8767"/>
                  </a:cubicBezTo>
                  <a:cubicBezTo>
                    <a:pt x="8222" y="8856"/>
                    <a:pt x="8273" y="8938"/>
                    <a:pt x="8330" y="9027"/>
                  </a:cubicBezTo>
                  <a:cubicBezTo>
                    <a:pt x="8241" y="9014"/>
                    <a:pt x="8159" y="8983"/>
                    <a:pt x="8064" y="8976"/>
                  </a:cubicBezTo>
                  <a:cubicBezTo>
                    <a:pt x="7944" y="8964"/>
                    <a:pt x="7817" y="8957"/>
                    <a:pt x="7697" y="8932"/>
                  </a:cubicBezTo>
                  <a:cubicBezTo>
                    <a:pt x="7456" y="8888"/>
                    <a:pt x="7210" y="8837"/>
                    <a:pt x="6963" y="8824"/>
                  </a:cubicBezTo>
                  <a:cubicBezTo>
                    <a:pt x="6746" y="8808"/>
                    <a:pt x="6530" y="8801"/>
                    <a:pt x="6314" y="8801"/>
                  </a:cubicBezTo>
                  <a:cubicBezTo>
                    <a:pt x="6015" y="8801"/>
                    <a:pt x="5717" y="8815"/>
                    <a:pt x="5419" y="8837"/>
                  </a:cubicBezTo>
                  <a:cubicBezTo>
                    <a:pt x="5166" y="8856"/>
                    <a:pt x="4913" y="8875"/>
                    <a:pt x="4660" y="8907"/>
                  </a:cubicBezTo>
                  <a:cubicBezTo>
                    <a:pt x="4578" y="8919"/>
                    <a:pt x="4496" y="8926"/>
                    <a:pt x="4413" y="8938"/>
                  </a:cubicBezTo>
                  <a:cubicBezTo>
                    <a:pt x="4141" y="8970"/>
                    <a:pt x="3869" y="8989"/>
                    <a:pt x="3604" y="8995"/>
                  </a:cubicBezTo>
                  <a:cubicBezTo>
                    <a:pt x="3452" y="9002"/>
                    <a:pt x="3300" y="9002"/>
                    <a:pt x="3142" y="9002"/>
                  </a:cubicBezTo>
                  <a:cubicBezTo>
                    <a:pt x="2933" y="9002"/>
                    <a:pt x="2718" y="9008"/>
                    <a:pt x="2503" y="9008"/>
                  </a:cubicBezTo>
                  <a:cubicBezTo>
                    <a:pt x="2364" y="9008"/>
                    <a:pt x="2224" y="9016"/>
                    <a:pt x="2083" y="9016"/>
                  </a:cubicBezTo>
                  <a:cubicBezTo>
                    <a:pt x="2013" y="9016"/>
                    <a:pt x="1942" y="9014"/>
                    <a:pt x="1870" y="9008"/>
                  </a:cubicBezTo>
                  <a:cubicBezTo>
                    <a:pt x="1868" y="9008"/>
                    <a:pt x="1866" y="9008"/>
                    <a:pt x="1864" y="9008"/>
                  </a:cubicBezTo>
                  <a:cubicBezTo>
                    <a:pt x="1801" y="9008"/>
                    <a:pt x="1802" y="9097"/>
                    <a:pt x="1864" y="9109"/>
                  </a:cubicBezTo>
                  <a:cubicBezTo>
                    <a:pt x="2110" y="9147"/>
                    <a:pt x="2345" y="9236"/>
                    <a:pt x="2591" y="9286"/>
                  </a:cubicBezTo>
                  <a:cubicBezTo>
                    <a:pt x="2819" y="9337"/>
                    <a:pt x="3053" y="9381"/>
                    <a:pt x="3287" y="9387"/>
                  </a:cubicBezTo>
                  <a:cubicBezTo>
                    <a:pt x="3350" y="9391"/>
                    <a:pt x="3414" y="9392"/>
                    <a:pt x="3477" y="9392"/>
                  </a:cubicBezTo>
                  <a:cubicBezTo>
                    <a:pt x="3540" y="9392"/>
                    <a:pt x="3604" y="9391"/>
                    <a:pt x="3667" y="9387"/>
                  </a:cubicBezTo>
                  <a:cubicBezTo>
                    <a:pt x="4040" y="9375"/>
                    <a:pt x="4420" y="9324"/>
                    <a:pt x="4793" y="9280"/>
                  </a:cubicBezTo>
                  <a:cubicBezTo>
                    <a:pt x="5078" y="9248"/>
                    <a:pt x="5362" y="9217"/>
                    <a:pt x="5647" y="9204"/>
                  </a:cubicBezTo>
                  <a:cubicBezTo>
                    <a:pt x="5698" y="9198"/>
                    <a:pt x="5748" y="9198"/>
                    <a:pt x="5799" y="9198"/>
                  </a:cubicBezTo>
                  <a:cubicBezTo>
                    <a:pt x="5854" y="9196"/>
                    <a:pt x="5910" y="9195"/>
                    <a:pt x="5965" y="9195"/>
                  </a:cubicBezTo>
                  <a:cubicBezTo>
                    <a:pt x="6262" y="9195"/>
                    <a:pt x="6558" y="9215"/>
                    <a:pt x="6852" y="9215"/>
                  </a:cubicBezTo>
                  <a:cubicBezTo>
                    <a:pt x="6929" y="9215"/>
                    <a:pt x="7006" y="9214"/>
                    <a:pt x="7083" y="9210"/>
                  </a:cubicBezTo>
                  <a:cubicBezTo>
                    <a:pt x="7305" y="9198"/>
                    <a:pt x="7520" y="9172"/>
                    <a:pt x="7741" y="9153"/>
                  </a:cubicBezTo>
                  <a:cubicBezTo>
                    <a:pt x="7798" y="9150"/>
                    <a:pt x="7855" y="9150"/>
                    <a:pt x="7912" y="9150"/>
                  </a:cubicBezTo>
                  <a:cubicBezTo>
                    <a:pt x="7969" y="9150"/>
                    <a:pt x="8026" y="9150"/>
                    <a:pt x="8083" y="9147"/>
                  </a:cubicBezTo>
                  <a:cubicBezTo>
                    <a:pt x="8184" y="9147"/>
                    <a:pt x="8285" y="9122"/>
                    <a:pt x="8387" y="9122"/>
                  </a:cubicBezTo>
                  <a:cubicBezTo>
                    <a:pt x="8532" y="9362"/>
                    <a:pt x="8678" y="9603"/>
                    <a:pt x="8823" y="9849"/>
                  </a:cubicBezTo>
                  <a:lnTo>
                    <a:pt x="8817" y="9849"/>
                  </a:lnTo>
                  <a:cubicBezTo>
                    <a:pt x="8709" y="9843"/>
                    <a:pt x="8608" y="9824"/>
                    <a:pt x="8500" y="9805"/>
                  </a:cubicBezTo>
                  <a:cubicBezTo>
                    <a:pt x="8450" y="9800"/>
                    <a:pt x="8398" y="9798"/>
                    <a:pt x="8345" y="9798"/>
                  </a:cubicBezTo>
                  <a:cubicBezTo>
                    <a:pt x="8273" y="9798"/>
                    <a:pt x="8200" y="9801"/>
                    <a:pt x="8127" y="9805"/>
                  </a:cubicBezTo>
                  <a:cubicBezTo>
                    <a:pt x="7893" y="9805"/>
                    <a:pt x="7659" y="9805"/>
                    <a:pt x="7425" y="9818"/>
                  </a:cubicBezTo>
                  <a:cubicBezTo>
                    <a:pt x="6957" y="9843"/>
                    <a:pt x="6489" y="9862"/>
                    <a:pt x="6027" y="9868"/>
                  </a:cubicBezTo>
                  <a:cubicBezTo>
                    <a:pt x="5856" y="9871"/>
                    <a:pt x="5687" y="9873"/>
                    <a:pt x="5517" y="9873"/>
                  </a:cubicBezTo>
                  <a:cubicBezTo>
                    <a:pt x="5348" y="9873"/>
                    <a:pt x="5179" y="9871"/>
                    <a:pt x="5008" y="9868"/>
                  </a:cubicBezTo>
                  <a:lnTo>
                    <a:pt x="4825" y="9868"/>
                  </a:lnTo>
                  <a:cubicBezTo>
                    <a:pt x="4641" y="9865"/>
                    <a:pt x="4459" y="9864"/>
                    <a:pt x="4278" y="9864"/>
                  </a:cubicBezTo>
                  <a:cubicBezTo>
                    <a:pt x="4097" y="9864"/>
                    <a:pt x="3917" y="9865"/>
                    <a:pt x="3736" y="9868"/>
                  </a:cubicBezTo>
                  <a:cubicBezTo>
                    <a:pt x="3667" y="9875"/>
                    <a:pt x="3597" y="9875"/>
                    <a:pt x="3521" y="9881"/>
                  </a:cubicBezTo>
                  <a:cubicBezTo>
                    <a:pt x="3322" y="9890"/>
                    <a:pt x="3121" y="9894"/>
                    <a:pt x="2919" y="9894"/>
                  </a:cubicBezTo>
                  <a:cubicBezTo>
                    <a:pt x="2687" y="9894"/>
                    <a:pt x="2455" y="9888"/>
                    <a:pt x="2224" y="9875"/>
                  </a:cubicBezTo>
                  <a:cubicBezTo>
                    <a:pt x="2174" y="9875"/>
                    <a:pt x="2174" y="9938"/>
                    <a:pt x="2218" y="9944"/>
                  </a:cubicBezTo>
                  <a:cubicBezTo>
                    <a:pt x="2711" y="10014"/>
                    <a:pt x="3199" y="10102"/>
                    <a:pt x="3692" y="10172"/>
                  </a:cubicBezTo>
                  <a:cubicBezTo>
                    <a:pt x="3724" y="10178"/>
                    <a:pt x="3755" y="10178"/>
                    <a:pt x="3781" y="10185"/>
                  </a:cubicBezTo>
                  <a:cubicBezTo>
                    <a:pt x="4236" y="10242"/>
                    <a:pt x="4698" y="10267"/>
                    <a:pt x="5160" y="10267"/>
                  </a:cubicBezTo>
                  <a:cubicBezTo>
                    <a:pt x="5228" y="10268"/>
                    <a:pt x="5295" y="10269"/>
                    <a:pt x="5363" y="10269"/>
                  </a:cubicBezTo>
                  <a:cubicBezTo>
                    <a:pt x="5650" y="10269"/>
                    <a:pt x="5936" y="10259"/>
                    <a:pt x="6223" y="10254"/>
                  </a:cubicBezTo>
                  <a:lnTo>
                    <a:pt x="6292" y="10254"/>
                  </a:lnTo>
                  <a:cubicBezTo>
                    <a:pt x="6729" y="10242"/>
                    <a:pt x="7172" y="10229"/>
                    <a:pt x="7615" y="10191"/>
                  </a:cubicBezTo>
                  <a:cubicBezTo>
                    <a:pt x="7823" y="10172"/>
                    <a:pt x="8032" y="10134"/>
                    <a:pt x="8241" y="10102"/>
                  </a:cubicBezTo>
                  <a:cubicBezTo>
                    <a:pt x="8355" y="10083"/>
                    <a:pt x="8462" y="10071"/>
                    <a:pt x="8570" y="10033"/>
                  </a:cubicBezTo>
                  <a:cubicBezTo>
                    <a:pt x="8671" y="9995"/>
                    <a:pt x="8760" y="9957"/>
                    <a:pt x="8867" y="9938"/>
                  </a:cubicBezTo>
                  <a:cubicBezTo>
                    <a:pt x="9007" y="10178"/>
                    <a:pt x="9146" y="10425"/>
                    <a:pt x="9272" y="10672"/>
                  </a:cubicBezTo>
                  <a:cubicBezTo>
                    <a:pt x="9196" y="10646"/>
                    <a:pt x="9120" y="10621"/>
                    <a:pt x="9038" y="10602"/>
                  </a:cubicBezTo>
                  <a:cubicBezTo>
                    <a:pt x="8918" y="10583"/>
                    <a:pt x="8798" y="10558"/>
                    <a:pt x="8671" y="10539"/>
                  </a:cubicBezTo>
                  <a:cubicBezTo>
                    <a:pt x="8418" y="10507"/>
                    <a:pt x="8178" y="10469"/>
                    <a:pt x="7918" y="10469"/>
                  </a:cubicBezTo>
                  <a:cubicBezTo>
                    <a:pt x="7400" y="10476"/>
                    <a:pt x="6893" y="10533"/>
                    <a:pt x="6387" y="10602"/>
                  </a:cubicBezTo>
                  <a:cubicBezTo>
                    <a:pt x="6039" y="10653"/>
                    <a:pt x="5691" y="10703"/>
                    <a:pt x="5343" y="10748"/>
                  </a:cubicBezTo>
                  <a:cubicBezTo>
                    <a:pt x="5274" y="10754"/>
                    <a:pt x="5204" y="10760"/>
                    <a:pt x="5128" y="10767"/>
                  </a:cubicBezTo>
                  <a:cubicBezTo>
                    <a:pt x="4801" y="10802"/>
                    <a:pt x="4474" y="10821"/>
                    <a:pt x="4146" y="10821"/>
                  </a:cubicBezTo>
                  <a:cubicBezTo>
                    <a:pt x="4062" y="10821"/>
                    <a:pt x="3979" y="10820"/>
                    <a:pt x="3895" y="10817"/>
                  </a:cubicBezTo>
                  <a:cubicBezTo>
                    <a:pt x="3388" y="10811"/>
                    <a:pt x="2882" y="10773"/>
                    <a:pt x="2383" y="10703"/>
                  </a:cubicBezTo>
                  <a:cubicBezTo>
                    <a:pt x="2381" y="10703"/>
                    <a:pt x="2379" y="10703"/>
                    <a:pt x="2377" y="10703"/>
                  </a:cubicBezTo>
                  <a:cubicBezTo>
                    <a:pt x="2318" y="10703"/>
                    <a:pt x="2302" y="10805"/>
                    <a:pt x="2364" y="10817"/>
                  </a:cubicBezTo>
                  <a:cubicBezTo>
                    <a:pt x="2863" y="10931"/>
                    <a:pt x="3357" y="11064"/>
                    <a:pt x="3869" y="11140"/>
                  </a:cubicBezTo>
                  <a:cubicBezTo>
                    <a:pt x="3901" y="11146"/>
                    <a:pt x="3933" y="11146"/>
                    <a:pt x="3970" y="11153"/>
                  </a:cubicBezTo>
                  <a:cubicBezTo>
                    <a:pt x="4161" y="11176"/>
                    <a:pt x="4352" y="11187"/>
                    <a:pt x="4543" y="11187"/>
                  </a:cubicBezTo>
                  <a:cubicBezTo>
                    <a:pt x="4861" y="11187"/>
                    <a:pt x="5179" y="11158"/>
                    <a:pt x="5495" y="11115"/>
                  </a:cubicBezTo>
                  <a:cubicBezTo>
                    <a:pt x="5843" y="11070"/>
                    <a:pt x="6197" y="11013"/>
                    <a:pt x="6545" y="10963"/>
                  </a:cubicBezTo>
                  <a:lnTo>
                    <a:pt x="6545" y="10969"/>
                  </a:lnTo>
                  <a:cubicBezTo>
                    <a:pt x="6583" y="10963"/>
                    <a:pt x="6628" y="10956"/>
                    <a:pt x="6666" y="10950"/>
                  </a:cubicBezTo>
                  <a:cubicBezTo>
                    <a:pt x="7083" y="10892"/>
                    <a:pt x="7500" y="10861"/>
                    <a:pt x="7918" y="10861"/>
                  </a:cubicBezTo>
                  <a:cubicBezTo>
                    <a:pt x="7956" y="10861"/>
                    <a:pt x="7994" y="10861"/>
                    <a:pt x="8032" y="10862"/>
                  </a:cubicBezTo>
                  <a:cubicBezTo>
                    <a:pt x="8254" y="10862"/>
                    <a:pt x="8481" y="10843"/>
                    <a:pt x="8703" y="10843"/>
                  </a:cubicBezTo>
                  <a:cubicBezTo>
                    <a:pt x="8829" y="10843"/>
                    <a:pt x="8950" y="10849"/>
                    <a:pt x="9070" y="10849"/>
                  </a:cubicBezTo>
                  <a:cubicBezTo>
                    <a:pt x="9171" y="10849"/>
                    <a:pt x="9266" y="10836"/>
                    <a:pt x="9361" y="10836"/>
                  </a:cubicBezTo>
                  <a:lnTo>
                    <a:pt x="9367" y="10836"/>
                  </a:lnTo>
                  <a:cubicBezTo>
                    <a:pt x="9386" y="10881"/>
                    <a:pt x="9411" y="10925"/>
                    <a:pt x="9430" y="10969"/>
                  </a:cubicBezTo>
                  <a:cubicBezTo>
                    <a:pt x="9475" y="11051"/>
                    <a:pt x="9519" y="11134"/>
                    <a:pt x="9557" y="11216"/>
                  </a:cubicBezTo>
                  <a:cubicBezTo>
                    <a:pt x="9557" y="11222"/>
                    <a:pt x="9551" y="11235"/>
                    <a:pt x="9544" y="11241"/>
                  </a:cubicBezTo>
                  <a:cubicBezTo>
                    <a:pt x="9509" y="11311"/>
                    <a:pt x="9565" y="11402"/>
                    <a:pt x="9633" y="11402"/>
                  </a:cubicBezTo>
                  <a:cubicBezTo>
                    <a:pt x="9639" y="11402"/>
                    <a:pt x="9646" y="11401"/>
                    <a:pt x="9652" y="11399"/>
                  </a:cubicBezTo>
                  <a:cubicBezTo>
                    <a:pt x="9664" y="11425"/>
                    <a:pt x="9677" y="11450"/>
                    <a:pt x="9690" y="11475"/>
                  </a:cubicBezTo>
                  <a:cubicBezTo>
                    <a:pt x="9595" y="11444"/>
                    <a:pt x="9500" y="11412"/>
                    <a:pt x="9399" y="11380"/>
                  </a:cubicBezTo>
                  <a:cubicBezTo>
                    <a:pt x="9279" y="11349"/>
                    <a:pt x="9158" y="11336"/>
                    <a:pt x="9032" y="11311"/>
                  </a:cubicBezTo>
                  <a:cubicBezTo>
                    <a:pt x="8879" y="11284"/>
                    <a:pt x="8728" y="11273"/>
                    <a:pt x="8576" y="11273"/>
                  </a:cubicBezTo>
                  <a:cubicBezTo>
                    <a:pt x="8476" y="11273"/>
                    <a:pt x="8375" y="11278"/>
                    <a:pt x="8273" y="11285"/>
                  </a:cubicBezTo>
                  <a:cubicBezTo>
                    <a:pt x="7760" y="11317"/>
                    <a:pt x="7248" y="11399"/>
                    <a:pt x="6735" y="11469"/>
                  </a:cubicBezTo>
                  <a:cubicBezTo>
                    <a:pt x="6387" y="11520"/>
                    <a:pt x="6039" y="11564"/>
                    <a:pt x="5685" y="11583"/>
                  </a:cubicBezTo>
                  <a:cubicBezTo>
                    <a:pt x="5603" y="11589"/>
                    <a:pt x="5527" y="11589"/>
                    <a:pt x="5451" y="11595"/>
                  </a:cubicBezTo>
                  <a:cubicBezTo>
                    <a:pt x="5418" y="11596"/>
                    <a:pt x="5384" y="11596"/>
                    <a:pt x="5351" y="11596"/>
                  </a:cubicBezTo>
                  <a:cubicBezTo>
                    <a:pt x="4930" y="11596"/>
                    <a:pt x="4520" y="11560"/>
                    <a:pt x="4103" y="11513"/>
                  </a:cubicBezTo>
                  <a:lnTo>
                    <a:pt x="4072" y="11513"/>
                  </a:lnTo>
                  <a:cubicBezTo>
                    <a:pt x="3635" y="11463"/>
                    <a:pt x="3186" y="11444"/>
                    <a:pt x="2762" y="11323"/>
                  </a:cubicBezTo>
                  <a:cubicBezTo>
                    <a:pt x="2754" y="11321"/>
                    <a:pt x="2746" y="11320"/>
                    <a:pt x="2739" y="11320"/>
                  </a:cubicBezTo>
                  <a:cubicBezTo>
                    <a:pt x="2667" y="11320"/>
                    <a:pt x="2643" y="11421"/>
                    <a:pt x="2718" y="11450"/>
                  </a:cubicBezTo>
                  <a:cubicBezTo>
                    <a:pt x="3199" y="11627"/>
                    <a:pt x="3660" y="11823"/>
                    <a:pt x="4167" y="11905"/>
                  </a:cubicBezTo>
                  <a:cubicBezTo>
                    <a:pt x="4186" y="11912"/>
                    <a:pt x="4198" y="11912"/>
                    <a:pt x="4217" y="11912"/>
                  </a:cubicBezTo>
                  <a:cubicBezTo>
                    <a:pt x="4537" y="11961"/>
                    <a:pt x="4860" y="11981"/>
                    <a:pt x="5182" y="11981"/>
                  </a:cubicBezTo>
                  <a:cubicBezTo>
                    <a:pt x="5401" y="11981"/>
                    <a:pt x="5619" y="11971"/>
                    <a:pt x="5837" y="11956"/>
                  </a:cubicBezTo>
                  <a:cubicBezTo>
                    <a:pt x="6179" y="11937"/>
                    <a:pt x="6520" y="11893"/>
                    <a:pt x="6855" y="11842"/>
                  </a:cubicBezTo>
                  <a:cubicBezTo>
                    <a:pt x="6881" y="11842"/>
                    <a:pt x="6900" y="11842"/>
                    <a:pt x="6925" y="11836"/>
                  </a:cubicBezTo>
                  <a:cubicBezTo>
                    <a:pt x="7393" y="11766"/>
                    <a:pt x="7861" y="11690"/>
                    <a:pt x="8342" y="11665"/>
                  </a:cubicBezTo>
                  <a:cubicBezTo>
                    <a:pt x="8570" y="11659"/>
                    <a:pt x="8804" y="11646"/>
                    <a:pt x="9038" y="11640"/>
                  </a:cubicBezTo>
                  <a:cubicBezTo>
                    <a:pt x="9128" y="11637"/>
                    <a:pt x="9222" y="11634"/>
                    <a:pt x="9316" y="11634"/>
                  </a:cubicBezTo>
                  <a:cubicBezTo>
                    <a:pt x="9455" y="11634"/>
                    <a:pt x="9594" y="11641"/>
                    <a:pt x="9721" y="11671"/>
                  </a:cubicBezTo>
                  <a:cubicBezTo>
                    <a:pt x="9729" y="11673"/>
                    <a:pt x="9736" y="11674"/>
                    <a:pt x="9742" y="11674"/>
                  </a:cubicBezTo>
                  <a:cubicBezTo>
                    <a:pt x="9758" y="11674"/>
                    <a:pt x="9771" y="11670"/>
                    <a:pt x="9785" y="11665"/>
                  </a:cubicBezTo>
                  <a:cubicBezTo>
                    <a:pt x="9810" y="11722"/>
                    <a:pt x="9835" y="11773"/>
                    <a:pt x="9861" y="11830"/>
                  </a:cubicBezTo>
                  <a:cubicBezTo>
                    <a:pt x="9854" y="11849"/>
                    <a:pt x="9842" y="11867"/>
                    <a:pt x="9835" y="11886"/>
                  </a:cubicBezTo>
                  <a:cubicBezTo>
                    <a:pt x="9801" y="11941"/>
                    <a:pt x="9847" y="11995"/>
                    <a:pt x="9896" y="11995"/>
                  </a:cubicBezTo>
                  <a:cubicBezTo>
                    <a:pt x="9910" y="11995"/>
                    <a:pt x="9924" y="11991"/>
                    <a:pt x="9937" y="11981"/>
                  </a:cubicBezTo>
                  <a:cubicBezTo>
                    <a:pt x="9962" y="12038"/>
                    <a:pt x="9987" y="12095"/>
                    <a:pt x="10012" y="12152"/>
                  </a:cubicBezTo>
                  <a:cubicBezTo>
                    <a:pt x="9946" y="12163"/>
                    <a:pt x="9880" y="12167"/>
                    <a:pt x="9815" y="12167"/>
                  </a:cubicBezTo>
                  <a:cubicBezTo>
                    <a:pt x="9647" y="12167"/>
                    <a:pt x="9482" y="12139"/>
                    <a:pt x="9304" y="12121"/>
                  </a:cubicBezTo>
                  <a:cubicBezTo>
                    <a:pt x="9063" y="12095"/>
                    <a:pt x="8810" y="12095"/>
                    <a:pt x="8570" y="12095"/>
                  </a:cubicBezTo>
                  <a:cubicBezTo>
                    <a:pt x="8416" y="12092"/>
                    <a:pt x="8263" y="12090"/>
                    <a:pt x="8110" y="12090"/>
                  </a:cubicBezTo>
                  <a:cubicBezTo>
                    <a:pt x="7716" y="12090"/>
                    <a:pt x="7324" y="12101"/>
                    <a:pt x="6931" y="12114"/>
                  </a:cubicBezTo>
                  <a:cubicBezTo>
                    <a:pt x="6596" y="12133"/>
                    <a:pt x="6261" y="12146"/>
                    <a:pt x="5932" y="12171"/>
                  </a:cubicBezTo>
                  <a:lnTo>
                    <a:pt x="5919" y="12171"/>
                  </a:lnTo>
                  <a:cubicBezTo>
                    <a:pt x="5476" y="12203"/>
                    <a:pt x="5033" y="12234"/>
                    <a:pt x="4591" y="12304"/>
                  </a:cubicBezTo>
                  <a:cubicBezTo>
                    <a:pt x="4534" y="12310"/>
                    <a:pt x="4470" y="12323"/>
                    <a:pt x="4413" y="12336"/>
                  </a:cubicBezTo>
                  <a:cubicBezTo>
                    <a:pt x="4262" y="12367"/>
                    <a:pt x="4110" y="12399"/>
                    <a:pt x="3958" y="12424"/>
                  </a:cubicBezTo>
                  <a:cubicBezTo>
                    <a:pt x="3736" y="12469"/>
                    <a:pt x="3515" y="12487"/>
                    <a:pt x="3300" y="12532"/>
                  </a:cubicBezTo>
                  <a:cubicBezTo>
                    <a:pt x="3224" y="12544"/>
                    <a:pt x="3230" y="12658"/>
                    <a:pt x="3306" y="12658"/>
                  </a:cubicBezTo>
                  <a:cubicBezTo>
                    <a:pt x="3334" y="12659"/>
                    <a:pt x="3362" y="12659"/>
                    <a:pt x="3389" y="12659"/>
                  </a:cubicBezTo>
                  <a:cubicBezTo>
                    <a:pt x="3615" y="12659"/>
                    <a:pt x="3841" y="12639"/>
                    <a:pt x="4072" y="12633"/>
                  </a:cubicBezTo>
                  <a:cubicBezTo>
                    <a:pt x="4243" y="12633"/>
                    <a:pt x="4413" y="12639"/>
                    <a:pt x="4584" y="12639"/>
                  </a:cubicBezTo>
                  <a:cubicBezTo>
                    <a:pt x="4660" y="12639"/>
                    <a:pt x="4730" y="12639"/>
                    <a:pt x="4806" y="12633"/>
                  </a:cubicBezTo>
                  <a:cubicBezTo>
                    <a:pt x="5230" y="12620"/>
                    <a:pt x="5647" y="12576"/>
                    <a:pt x="6065" y="12551"/>
                  </a:cubicBezTo>
                  <a:cubicBezTo>
                    <a:pt x="6090" y="12551"/>
                    <a:pt x="6122" y="12544"/>
                    <a:pt x="6147" y="12544"/>
                  </a:cubicBezTo>
                  <a:cubicBezTo>
                    <a:pt x="6438" y="12525"/>
                    <a:pt x="6729" y="12513"/>
                    <a:pt x="7020" y="12500"/>
                  </a:cubicBezTo>
                  <a:cubicBezTo>
                    <a:pt x="7178" y="12494"/>
                    <a:pt x="7336" y="12487"/>
                    <a:pt x="7488" y="12487"/>
                  </a:cubicBezTo>
                  <a:cubicBezTo>
                    <a:pt x="7710" y="12481"/>
                    <a:pt x="7929" y="12478"/>
                    <a:pt x="8148" y="12478"/>
                  </a:cubicBezTo>
                  <a:cubicBezTo>
                    <a:pt x="8368" y="12478"/>
                    <a:pt x="8586" y="12481"/>
                    <a:pt x="8804" y="12487"/>
                  </a:cubicBezTo>
                  <a:cubicBezTo>
                    <a:pt x="8853" y="12489"/>
                    <a:pt x="8902" y="12490"/>
                    <a:pt x="8950" y="12490"/>
                  </a:cubicBezTo>
                  <a:cubicBezTo>
                    <a:pt x="9125" y="12490"/>
                    <a:pt x="9295" y="12479"/>
                    <a:pt x="9468" y="12450"/>
                  </a:cubicBezTo>
                  <a:cubicBezTo>
                    <a:pt x="9671" y="12412"/>
                    <a:pt x="9873" y="12336"/>
                    <a:pt x="10076" y="12285"/>
                  </a:cubicBezTo>
                  <a:cubicBezTo>
                    <a:pt x="10158" y="12462"/>
                    <a:pt x="10240" y="12639"/>
                    <a:pt x="10316" y="12823"/>
                  </a:cubicBezTo>
                  <a:cubicBezTo>
                    <a:pt x="10272" y="12810"/>
                    <a:pt x="10234" y="12791"/>
                    <a:pt x="10190" y="12785"/>
                  </a:cubicBezTo>
                  <a:cubicBezTo>
                    <a:pt x="10133" y="12779"/>
                    <a:pt x="10076" y="12772"/>
                    <a:pt x="10019" y="12766"/>
                  </a:cubicBezTo>
                  <a:cubicBezTo>
                    <a:pt x="9905" y="12747"/>
                    <a:pt x="9785" y="12722"/>
                    <a:pt x="9664" y="12722"/>
                  </a:cubicBezTo>
                  <a:cubicBezTo>
                    <a:pt x="9418" y="12722"/>
                    <a:pt x="9177" y="12722"/>
                    <a:pt x="8931" y="12734"/>
                  </a:cubicBezTo>
                  <a:cubicBezTo>
                    <a:pt x="8317" y="12766"/>
                    <a:pt x="7710" y="12867"/>
                    <a:pt x="7109" y="12962"/>
                  </a:cubicBezTo>
                  <a:cubicBezTo>
                    <a:pt x="6855" y="13006"/>
                    <a:pt x="6602" y="13044"/>
                    <a:pt x="6349" y="13082"/>
                  </a:cubicBezTo>
                  <a:cubicBezTo>
                    <a:pt x="6324" y="13089"/>
                    <a:pt x="6292" y="13089"/>
                    <a:pt x="6261" y="13095"/>
                  </a:cubicBezTo>
                  <a:cubicBezTo>
                    <a:pt x="5900" y="13145"/>
                    <a:pt x="5533" y="13190"/>
                    <a:pt x="5166" y="13209"/>
                  </a:cubicBezTo>
                  <a:cubicBezTo>
                    <a:pt x="5103" y="13209"/>
                    <a:pt x="5040" y="13215"/>
                    <a:pt x="4976" y="13215"/>
                  </a:cubicBezTo>
                  <a:cubicBezTo>
                    <a:pt x="4931" y="13216"/>
                    <a:pt x="4885" y="13216"/>
                    <a:pt x="4840" y="13216"/>
                  </a:cubicBezTo>
                  <a:cubicBezTo>
                    <a:pt x="4547" y="13216"/>
                    <a:pt x="4261" y="13195"/>
                    <a:pt x="3970" y="13108"/>
                  </a:cubicBezTo>
                  <a:cubicBezTo>
                    <a:pt x="3963" y="13105"/>
                    <a:pt x="3956" y="13104"/>
                    <a:pt x="3950" y="13104"/>
                  </a:cubicBezTo>
                  <a:cubicBezTo>
                    <a:pt x="3894" y="13104"/>
                    <a:pt x="3871" y="13192"/>
                    <a:pt x="3939" y="13215"/>
                  </a:cubicBezTo>
                  <a:cubicBezTo>
                    <a:pt x="4350" y="13342"/>
                    <a:pt x="4774" y="13455"/>
                    <a:pt x="5204" y="13493"/>
                  </a:cubicBezTo>
                  <a:lnTo>
                    <a:pt x="5236" y="13493"/>
                  </a:lnTo>
                  <a:cubicBezTo>
                    <a:pt x="5373" y="13507"/>
                    <a:pt x="5512" y="13513"/>
                    <a:pt x="5651" y="13513"/>
                  </a:cubicBezTo>
                  <a:cubicBezTo>
                    <a:pt x="5894" y="13513"/>
                    <a:pt x="6139" y="13494"/>
                    <a:pt x="6381" y="13462"/>
                  </a:cubicBezTo>
                  <a:cubicBezTo>
                    <a:pt x="6640" y="13436"/>
                    <a:pt x="6900" y="13392"/>
                    <a:pt x="7159" y="13348"/>
                  </a:cubicBezTo>
                  <a:cubicBezTo>
                    <a:pt x="7362" y="13316"/>
                    <a:pt x="7564" y="13285"/>
                    <a:pt x="7760" y="13253"/>
                  </a:cubicBezTo>
                  <a:cubicBezTo>
                    <a:pt x="8197" y="13183"/>
                    <a:pt x="8633" y="13133"/>
                    <a:pt x="9070" y="13120"/>
                  </a:cubicBezTo>
                  <a:cubicBezTo>
                    <a:pt x="9285" y="13114"/>
                    <a:pt x="9500" y="13114"/>
                    <a:pt x="9715" y="13114"/>
                  </a:cubicBezTo>
                  <a:cubicBezTo>
                    <a:pt x="9829" y="13108"/>
                    <a:pt x="9949" y="13089"/>
                    <a:pt x="10063" y="13076"/>
                  </a:cubicBezTo>
                  <a:cubicBezTo>
                    <a:pt x="10114" y="13070"/>
                    <a:pt x="10164" y="13070"/>
                    <a:pt x="10209" y="13063"/>
                  </a:cubicBezTo>
                  <a:cubicBezTo>
                    <a:pt x="10266" y="13057"/>
                    <a:pt x="10310" y="13032"/>
                    <a:pt x="10360" y="13019"/>
                  </a:cubicBezTo>
                  <a:cubicBezTo>
                    <a:pt x="10373" y="13019"/>
                    <a:pt x="10386" y="13013"/>
                    <a:pt x="10392" y="13006"/>
                  </a:cubicBezTo>
                  <a:cubicBezTo>
                    <a:pt x="10462" y="13152"/>
                    <a:pt x="10519" y="13304"/>
                    <a:pt x="10582" y="13449"/>
                  </a:cubicBezTo>
                  <a:lnTo>
                    <a:pt x="10582" y="13455"/>
                  </a:lnTo>
                  <a:cubicBezTo>
                    <a:pt x="10364" y="13423"/>
                    <a:pt x="10145" y="13409"/>
                    <a:pt x="9926" y="13409"/>
                  </a:cubicBezTo>
                  <a:cubicBezTo>
                    <a:pt x="9155" y="13409"/>
                    <a:pt x="8383" y="13582"/>
                    <a:pt x="7634" y="13740"/>
                  </a:cubicBezTo>
                  <a:cubicBezTo>
                    <a:pt x="7494" y="13772"/>
                    <a:pt x="7349" y="13803"/>
                    <a:pt x="7203" y="13835"/>
                  </a:cubicBezTo>
                  <a:cubicBezTo>
                    <a:pt x="6976" y="13879"/>
                    <a:pt x="6748" y="13924"/>
                    <a:pt x="6520" y="13955"/>
                  </a:cubicBezTo>
                  <a:cubicBezTo>
                    <a:pt x="6419" y="13974"/>
                    <a:pt x="6318" y="13987"/>
                    <a:pt x="6216" y="14000"/>
                  </a:cubicBezTo>
                  <a:cubicBezTo>
                    <a:pt x="6052" y="14019"/>
                    <a:pt x="5881" y="14038"/>
                    <a:pt x="5717" y="14044"/>
                  </a:cubicBezTo>
                  <a:cubicBezTo>
                    <a:pt x="5662" y="14046"/>
                    <a:pt x="5607" y="14047"/>
                    <a:pt x="5552" y="14047"/>
                  </a:cubicBezTo>
                  <a:cubicBezTo>
                    <a:pt x="5304" y="14047"/>
                    <a:pt x="5058" y="14022"/>
                    <a:pt x="4825" y="13949"/>
                  </a:cubicBezTo>
                  <a:cubicBezTo>
                    <a:pt x="4819" y="13947"/>
                    <a:pt x="4813" y="13946"/>
                    <a:pt x="4808" y="13946"/>
                  </a:cubicBezTo>
                  <a:cubicBezTo>
                    <a:pt x="4756" y="13946"/>
                    <a:pt x="4735" y="14027"/>
                    <a:pt x="4793" y="14044"/>
                  </a:cubicBezTo>
                  <a:cubicBezTo>
                    <a:pt x="4989" y="14113"/>
                    <a:pt x="5179" y="14189"/>
                    <a:pt x="5381" y="14227"/>
                  </a:cubicBezTo>
                  <a:cubicBezTo>
                    <a:pt x="5577" y="14272"/>
                    <a:pt x="5780" y="14297"/>
                    <a:pt x="5976" y="14310"/>
                  </a:cubicBezTo>
                  <a:lnTo>
                    <a:pt x="5995" y="14310"/>
                  </a:lnTo>
                  <a:cubicBezTo>
                    <a:pt x="6080" y="14318"/>
                    <a:pt x="6165" y="14321"/>
                    <a:pt x="6249" y="14321"/>
                  </a:cubicBezTo>
                  <a:cubicBezTo>
                    <a:pt x="6367" y="14321"/>
                    <a:pt x="6485" y="14314"/>
                    <a:pt x="6602" y="14303"/>
                  </a:cubicBezTo>
                  <a:cubicBezTo>
                    <a:pt x="6811" y="14284"/>
                    <a:pt x="7014" y="14259"/>
                    <a:pt x="7222" y="14221"/>
                  </a:cubicBezTo>
                  <a:cubicBezTo>
                    <a:pt x="7570" y="14158"/>
                    <a:pt x="7925" y="14075"/>
                    <a:pt x="8273" y="14006"/>
                  </a:cubicBezTo>
                  <a:cubicBezTo>
                    <a:pt x="8665" y="13924"/>
                    <a:pt x="9057" y="13860"/>
                    <a:pt x="9456" y="13822"/>
                  </a:cubicBezTo>
                  <a:cubicBezTo>
                    <a:pt x="9861" y="13784"/>
                    <a:pt x="10253" y="13753"/>
                    <a:pt x="10645" y="13645"/>
                  </a:cubicBezTo>
                  <a:cubicBezTo>
                    <a:pt x="10651" y="13645"/>
                    <a:pt x="10658" y="13645"/>
                    <a:pt x="10658" y="13639"/>
                  </a:cubicBezTo>
                  <a:cubicBezTo>
                    <a:pt x="10708" y="13765"/>
                    <a:pt x="10759" y="13892"/>
                    <a:pt x="10803" y="14019"/>
                  </a:cubicBezTo>
                  <a:cubicBezTo>
                    <a:pt x="10803" y="14050"/>
                    <a:pt x="10803" y="14088"/>
                    <a:pt x="10803" y="14120"/>
                  </a:cubicBezTo>
                  <a:cubicBezTo>
                    <a:pt x="10810" y="14158"/>
                    <a:pt x="10835" y="14183"/>
                    <a:pt x="10867" y="14189"/>
                  </a:cubicBezTo>
                  <a:cubicBezTo>
                    <a:pt x="10886" y="14234"/>
                    <a:pt x="10905" y="14278"/>
                    <a:pt x="10917" y="14322"/>
                  </a:cubicBezTo>
                  <a:cubicBezTo>
                    <a:pt x="10565" y="14237"/>
                    <a:pt x="10202" y="14187"/>
                    <a:pt x="9838" y="14187"/>
                  </a:cubicBezTo>
                  <a:cubicBezTo>
                    <a:pt x="9797" y="14187"/>
                    <a:pt x="9756" y="14188"/>
                    <a:pt x="9715" y="14189"/>
                  </a:cubicBezTo>
                  <a:cubicBezTo>
                    <a:pt x="8918" y="14208"/>
                    <a:pt x="8159" y="14499"/>
                    <a:pt x="7393" y="14689"/>
                  </a:cubicBezTo>
                  <a:cubicBezTo>
                    <a:pt x="7336" y="14702"/>
                    <a:pt x="7279" y="14721"/>
                    <a:pt x="7222" y="14733"/>
                  </a:cubicBezTo>
                  <a:cubicBezTo>
                    <a:pt x="7052" y="14771"/>
                    <a:pt x="6874" y="14803"/>
                    <a:pt x="6697" y="14828"/>
                  </a:cubicBezTo>
                  <a:cubicBezTo>
                    <a:pt x="6666" y="14835"/>
                    <a:pt x="6634" y="14841"/>
                    <a:pt x="6602" y="14847"/>
                  </a:cubicBezTo>
                  <a:cubicBezTo>
                    <a:pt x="6463" y="14866"/>
                    <a:pt x="6324" y="14879"/>
                    <a:pt x="6185" y="14898"/>
                  </a:cubicBezTo>
                  <a:cubicBezTo>
                    <a:pt x="6071" y="14906"/>
                    <a:pt x="5961" y="14917"/>
                    <a:pt x="5849" y="14917"/>
                  </a:cubicBezTo>
                  <a:cubicBezTo>
                    <a:pt x="5786" y="14917"/>
                    <a:pt x="5723" y="14913"/>
                    <a:pt x="5660" y="14904"/>
                  </a:cubicBezTo>
                  <a:cubicBezTo>
                    <a:pt x="5584" y="14898"/>
                    <a:pt x="5514" y="14873"/>
                    <a:pt x="5438" y="14860"/>
                  </a:cubicBezTo>
                  <a:cubicBezTo>
                    <a:pt x="5356" y="14847"/>
                    <a:pt x="5267" y="14841"/>
                    <a:pt x="5204" y="14790"/>
                  </a:cubicBezTo>
                  <a:cubicBezTo>
                    <a:pt x="5196" y="14784"/>
                    <a:pt x="5187" y="14782"/>
                    <a:pt x="5179" y="14782"/>
                  </a:cubicBezTo>
                  <a:cubicBezTo>
                    <a:pt x="5144" y="14782"/>
                    <a:pt x="5115" y="14830"/>
                    <a:pt x="5141" y="14866"/>
                  </a:cubicBezTo>
                  <a:cubicBezTo>
                    <a:pt x="5198" y="14942"/>
                    <a:pt x="5230" y="15024"/>
                    <a:pt x="5305" y="15088"/>
                  </a:cubicBezTo>
                  <a:cubicBezTo>
                    <a:pt x="5381" y="15145"/>
                    <a:pt x="5457" y="15176"/>
                    <a:pt x="5552" y="15202"/>
                  </a:cubicBezTo>
                  <a:cubicBezTo>
                    <a:pt x="5742" y="15246"/>
                    <a:pt x="5944" y="15271"/>
                    <a:pt x="6134" y="15271"/>
                  </a:cubicBezTo>
                  <a:cubicBezTo>
                    <a:pt x="6160" y="15272"/>
                    <a:pt x="6187" y="15272"/>
                    <a:pt x="6213" y="15272"/>
                  </a:cubicBezTo>
                  <a:cubicBezTo>
                    <a:pt x="6389" y="15272"/>
                    <a:pt x="6565" y="15254"/>
                    <a:pt x="6742" y="15227"/>
                  </a:cubicBezTo>
                  <a:cubicBezTo>
                    <a:pt x="6836" y="15221"/>
                    <a:pt x="6925" y="15202"/>
                    <a:pt x="7020" y="15183"/>
                  </a:cubicBezTo>
                  <a:cubicBezTo>
                    <a:pt x="7083" y="15170"/>
                    <a:pt x="7146" y="15157"/>
                    <a:pt x="7210" y="15145"/>
                  </a:cubicBezTo>
                  <a:cubicBezTo>
                    <a:pt x="7684" y="15037"/>
                    <a:pt x="8152" y="14885"/>
                    <a:pt x="8608" y="14765"/>
                  </a:cubicBezTo>
                  <a:cubicBezTo>
                    <a:pt x="8988" y="14664"/>
                    <a:pt x="9373" y="14569"/>
                    <a:pt x="9759" y="14493"/>
                  </a:cubicBezTo>
                  <a:cubicBezTo>
                    <a:pt x="9997" y="14446"/>
                    <a:pt x="10236" y="14416"/>
                    <a:pt x="10475" y="14416"/>
                  </a:cubicBezTo>
                  <a:cubicBezTo>
                    <a:pt x="10625" y="14416"/>
                    <a:pt x="10775" y="14428"/>
                    <a:pt x="10923" y="14455"/>
                  </a:cubicBezTo>
                  <a:cubicBezTo>
                    <a:pt x="10929" y="14457"/>
                    <a:pt x="10934" y="14458"/>
                    <a:pt x="10939" y="14458"/>
                  </a:cubicBezTo>
                  <a:cubicBezTo>
                    <a:pt x="10950" y="14458"/>
                    <a:pt x="10959" y="14453"/>
                    <a:pt x="10968" y="14449"/>
                  </a:cubicBezTo>
                  <a:cubicBezTo>
                    <a:pt x="11037" y="14645"/>
                    <a:pt x="11107" y="14841"/>
                    <a:pt x="11177" y="15043"/>
                  </a:cubicBezTo>
                  <a:cubicBezTo>
                    <a:pt x="11120" y="15005"/>
                    <a:pt x="11063" y="14980"/>
                    <a:pt x="10987" y="14955"/>
                  </a:cubicBezTo>
                  <a:cubicBezTo>
                    <a:pt x="10886" y="14923"/>
                    <a:pt x="10778" y="14898"/>
                    <a:pt x="10670" y="14879"/>
                  </a:cubicBezTo>
                  <a:cubicBezTo>
                    <a:pt x="10455" y="14841"/>
                    <a:pt x="10253" y="14809"/>
                    <a:pt x="10038" y="14803"/>
                  </a:cubicBezTo>
                  <a:cubicBezTo>
                    <a:pt x="10019" y="14803"/>
                    <a:pt x="10000" y="14803"/>
                    <a:pt x="9982" y="14803"/>
                  </a:cubicBezTo>
                  <a:cubicBezTo>
                    <a:pt x="9558" y="14803"/>
                    <a:pt x="9140" y="14870"/>
                    <a:pt x="8734" y="14961"/>
                  </a:cubicBezTo>
                  <a:cubicBezTo>
                    <a:pt x="8266" y="15062"/>
                    <a:pt x="7811" y="15202"/>
                    <a:pt x="7349" y="15316"/>
                  </a:cubicBezTo>
                  <a:cubicBezTo>
                    <a:pt x="7311" y="15328"/>
                    <a:pt x="7267" y="15334"/>
                    <a:pt x="7222" y="15347"/>
                  </a:cubicBezTo>
                  <a:cubicBezTo>
                    <a:pt x="7216" y="15347"/>
                    <a:pt x="7210" y="15353"/>
                    <a:pt x="7197" y="15353"/>
                  </a:cubicBezTo>
                  <a:cubicBezTo>
                    <a:pt x="7052" y="15391"/>
                    <a:pt x="6900" y="15423"/>
                    <a:pt x="6754" y="15448"/>
                  </a:cubicBezTo>
                  <a:cubicBezTo>
                    <a:pt x="6542" y="15484"/>
                    <a:pt x="6327" y="15511"/>
                    <a:pt x="6107" y="15511"/>
                  </a:cubicBezTo>
                  <a:cubicBezTo>
                    <a:pt x="6051" y="15511"/>
                    <a:pt x="5995" y="15509"/>
                    <a:pt x="5938" y="15505"/>
                  </a:cubicBezTo>
                  <a:cubicBezTo>
                    <a:pt x="5936" y="15505"/>
                    <a:pt x="5934" y="15505"/>
                    <a:pt x="5932" y="15505"/>
                  </a:cubicBezTo>
                  <a:cubicBezTo>
                    <a:pt x="5862" y="15505"/>
                    <a:pt x="5858" y="15619"/>
                    <a:pt x="5932" y="15626"/>
                  </a:cubicBezTo>
                  <a:cubicBezTo>
                    <a:pt x="6169" y="15653"/>
                    <a:pt x="6410" y="15671"/>
                    <a:pt x="6649" y="15671"/>
                  </a:cubicBezTo>
                  <a:cubicBezTo>
                    <a:pt x="6684" y="15671"/>
                    <a:pt x="6719" y="15671"/>
                    <a:pt x="6754" y="15670"/>
                  </a:cubicBezTo>
                  <a:cubicBezTo>
                    <a:pt x="6893" y="15663"/>
                    <a:pt x="7033" y="15657"/>
                    <a:pt x="7165" y="15644"/>
                  </a:cubicBezTo>
                  <a:cubicBezTo>
                    <a:pt x="7216" y="15638"/>
                    <a:pt x="7267" y="15638"/>
                    <a:pt x="7317" y="15632"/>
                  </a:cubicBezTo>
                  <a:cubicBezTo>
                    <a:pt x="7393" y="15619"/>
                    <a:pt x="7469" y="15607"/>
                    <a:pt x="7545" y="15600"/>
                  </a:cubicBezTo>
                  <a:cubicBezTo>
                    <a:pt x="7931" y="15537"/>
                    <a:pt x="8304" y="15448"/>
                    <a:pt x="8684" y="15372"/>
                  </a:cubicBezTo>
                  <a:cubicBezTo>
                    <a:pt x="9101" y="15278"/>
                    <a:pt x="9525" y="15195"/>
                    <a:pt x="9956" y="15157"/>
                  </a:cubicBezTo>
                  <a:cubicBezTo>
                    <a:pt x="10122" y="15142"/>
                    <a:pt x="10297" y="15130"/>
                    <a:pt x="10467" y="15130"/>
                  </a:cubicBezTo>
                  <a:cubicBezTo>
                    <a:pt x="10503" y="15130"/>
                    <a:pt x="10540" y="15131"/>
                    <a:pt x="10576" y="15132"/>
                  </a:cubicBezTo>
                  <a:cubicBezTo>
                    <a:pt x="10689" y="15138"/>
                    <a:pt x="10797" y="15151"/>
                    <a:pt x="10905" y="15170"/>
                  </a:cubicBezTo>
                  <a:cubicBezTo>
                    <a:pt x="10961" y="15176"/>
                    <a:pt x="11012" y="15189"/>
                    <a:pt x="11069" y="15195"/>
                  </a:cubicBezTo>
                  <a:cubicBezTo>
                    <a:pt x="11086" y="15197"/>
                    <a:pt x="11103" y="15198"/>
                    <a:pt x="11120" y="15198"/>
                  </a:cubicBezTo>
                  <a:cubicBezTo>
                    <a:pt x="11154" y="15198"/>
                    <a:pt x="11189" y="15195"/>
                    <a:pt x="11227" y="15195"/>
                  </a:cubicBezTo>
                  <a:cubicBezTo>
                    <a:pt x="11227" y="15227"/>
                    <a:pt x="11234" y="15246"/>
                    <a:pt x="11252" y="15265"/>
                  </a:cubicBezTo>
                  <a:cubicBezTo>
                    <a:pt x="11284" y="15353"/>
                    <a:pt x="11309" y="15442"/>
                    <a:pt x="11341" y="15531"/>
                  </a:cubicBezTo>
                  <a:cubicBezTo>
                    <a:pt x="11278" y="15518"/>
                    <a:pt x="11221" y="15505"/>
                    <a:pt x="11158" y="15493"/>
                  </a:cubicBezTo>
                  <a:cubicBezTo>
                    <a:pt x="11044" y="15474"/>
                    <a:pt x="10949" y="15442"/>
                    <a:pt x="10829" y="15442"/>
                  </a:cubicBezTo>
                  <a:cubicBezTo>
                    <a:pt x="10620" y="15448"/>
                    <a:pt x="10411" y="15467"/>
                    <a:pt x="10209" y="15486"/>
                  </a:cubicBezTo>
                  <a:cubicBezTo>
                    <a:pt x="9791" y="15531"/>
                    <a:pt x="9380" y="15600"/>
                    <a:pt x="8975" y="15689"/>
                  </a:cubicBezTo>
                  <a:cubicBezTo>
                    <a:pt x="8646" y="15765"/>
                    <a:pt x="8311" y="15853"/>
                    <a:pt x="7975" y="15929"/>
                  </a:cubicBezTo>
                  <a:cubicBezTo>
                    <a:pt x="7906" y="15948"/>
                    <a:pt x="7836" y="15967"/>
                    <a:pt x="7766" y="15980"/>
                  </a:cubicBezTo>
                  <a:cubicBezTo>
                    <a:pt x="7539" y="16037"/>
                    <a:pt x="7305" y="16075"/>
                    <a:pt x="7071" y="16081"/>
                  </a:cubicBezTo>
                  <a:cubicBezTo>
                    <a:pt x="6957" y="16081"/>
                    <a:pt x="6836" y="16081"/>
                    <a:pt x="6716" y="16068"/>
                  </a:cubicBezTo>
                  <a:cubicBezTo>
                    <a:pt x="6666" y="16062"/>
                    <a:pt x="6615" y="16049"/>
                    <a:pt x="6558" y="16043"/>
                  </a:cubicBezTo>
                  <a:cubicBezTo>
                    <a:pt x="6552" y="16042"/>
                    <a:pt x="6546" y="16041"/>
                    <a:pt x="6540" y="16041"/>
                  </a:cubicBezTo>
                  <a:cubicBezTo>
                    <a:pt x="6464" y="16041"/>
                    <a:pt x="6431" y="16152"/>
                    <a:pt x="6514" y="16170"/>
                  </a:cubicBezTo>
                  <a:cubicBezTo>
                    <a:pt x="6571" y="16189"/>
                    <a:pt x="6634" y="16201"/>
                    <a:pt x="6691" y="16214"/>
                  </a:cubicBezTo>
                  <a:cubicBezTo>
                    <a:pt x="6799" y="16233"/>
                    <a:pt x="6900" y="16252"/>
                    <a:pt x="7007" y="16264"/>
                  </a:cubicBezTo>
                  <a:cubicBezTo>
                    <a:pt x="7159" y="16282"/>
                    <a:pt x="7311" y="16289"/>
                    <a:pt x="7462" y="16289"/>
                  </a:cubicBezTo>
                  <a:cubicBezTo>
                    <a:pt x="7756" y="16289"/>
                    <a:pt x="8049" y="16260"/>
                    <a:pt x="8342" y="16214"/>
                  </a:cubicBezTo>
                  <a:cubicBezTo>
                    <a:pt x="8532" y="16182"/>
                    <a:pt x="8722" y="16144"/>
                    <a:pt x="8912" y="16100"/>
                  </a:cubicBezTo>
                  <a:cubicBezTo>
                    <a:pt x="9336" y="16005"/>
                    <a:pt x="9759" y="15929"/>
                    <a:pt x="10190" y="15885"/>
                  </a:cubicBezTo>
                  <a:cubicBezTo>
                    <a:pt x="10392" y="15860"/>
                    <a:pt x="10601" y="15841"/>
                    <a:pt x="10803" y="15834"/>
                  </a:cubicBezTo>
                  <a:cubicBezTo>
                    <a:pt x="10923" y="15828"/>
                    <a:pt x="11018" y="15796"/>
                    <a:pt x="11132" y="15765"/>
                  </a:cubicBezTo>
                  <a:cubicBezTo>
                    <a:pt x="11208" y="15752"/>
                    <a:pt x="11303" y="15720"/>
                    <a:pt x="11392" y="15708"/>
                  </a:cubicBezTo>
                  <a:cubicBezTo>
                    <a:pt x="11430" y="15828"/>
                    <a:pt x="11468" y="15948"/>
                    <a:pt x="11506" y="16062"/>
                  </a:cubicBezTo>
                  <a:cubicBezTo>
                    <a:pt x="11531" y="16144"/>
                    <a:pt x="11550" y="16227"/>
                    <a:pt x="11575" y="16309"/>
                  </a:cubicBezTo>
                  <a:cubicBezTo>
                    <a:pt x="11160" y="16240"/>
                    <a:pt x="10747" y="16218"/>
                    <a:pt x="10331" y="16218"/>
                  </a:cubicBezTo>
                  <a:cubicBezTo>
                    <a:pt x="10171" y="16218"/>
                    <a:pt x="10010" y="16221"/>
                    <a:pt x="9848" y="16227"/>
                  </a:cubicBezTo>
                  <a:cubicBezTo>
                    <a:pt x="9538" y="16239"/>
                    <a:pt x="9241" y="16252"/>
                    <a:pt x="8937" y="16309"/>
                  </a:cubicBezTo>
                  <a:cubicBezTo>
                    <a:pt x="8810" y="16328"/>
                    <a:pt x="8684" y="16353"/>
                    <a:pt x="8557" y="16372"/>
                  </a:cubicBezTo>
                  <a:cubicBezTo>
                    <a:pt x="8393" y="16404"/>
                    <a:pt x="8228" y="16423"/>
                    <a:pt x="8064" y="16442"/>
                  </a:cubicBezTo>
                  <a:cubicBezTo>
                    <a:pt x="7977" y="16448"/>
                    <a:pt x="7987" y="16600"/>
                    <a:pt x="8071" y="16600"/>
                  </a:cubicBezTo>
                  <a:cubicBezTo>
                    <a:pt x="8073" y="16600"/>
                    <a:pt x="8075" y="16600"/>
                    <a:pt x="8076" y="16600"/>
                  </a:cubicBezTo>
                  <a:cubicBezTo>
                    <a:pt x="8169" y="16593"/>
                    <a:pt x="8262" y="16590"/>
                    <a:pt x="8354" y="16590"/>
                  </a:cubicBezTo>
                  <a:cubicBezTo>
                    <a:pt x="8527" y="16590"/>
                    <a:pt x="8701" y="16600"/>
                    <a:pt x="8874" y="16612"/>
                  </a:cubicBezTo>
                  <a:cubicBezTo>
                    <a:pt x="8912" y="16612"/>
                    <a:pt x="8950" y="16619"/>
                    <a:pt x="8981" y="16619"/>
                  </a:cubicBezTo>
                  <a:cubicBezTo>
                    <a:pt x="9100" y="16626"/>
                    <a:pt x="9218" y="16629"/>
                    <a:pt x="9334" y="16629"/>
                  </a:cubicBezTo>
                  <a:cubicBezTo>
                    <a:pt x="9514" y="16629"/>
                    <a:pt x="9693" y="16623"/>
                    <a:pt x="9873" y="16619"/>
                  </a:cubicBezTo>
                  <a:cubicBezTo>
                    <a:pt x="10462" y="16600"/>
                    <a:pt x="11044" y="16581"/>
                    <a:pt x="11626" y="16492"/>
                  </a:cubicBezTo>
                  <a:cubicBezTo>
                    <a:pt x="11746" y="16941"/>
                    <a:pt x="11860" y="17391"/>
                    <a:pt x="11980" y="17833"/>
                  </a:cubicBezTo>
                  <a:cubicBezTo>
                    <a:pt x="12005" y="17915"/>
                    <a:pt x="12070" y="17953"/>
                    <a:pt x="12135" y="17953"/>
                  </a:cubicBezTo>
                  <a:cubicBezTo>
                    <a:pt x="12219" y="17953"/>
                    <a:pt x="12302" y="17888"/>
                    <a:pt x="12284" y="17777"/>
                  </a:cubicBezTo>
                  <a:cubicBezTo>
                    <a:pt x="12201" y="17359"/>
                    <a:pt x="12094" y="16948"/>
                    <a:pt x="11980" y="16537"/>
                  </a:cubicBezTo>
                  <a:cubicBezTo>
                    <a:pt x="12056" y="16486"/>
                    <a:pt x="12138" y="16442"/>
                    <a:pt x="12220" y="16397"/>
                  </a:cubicBezTo>
                  <a:cubicBezTo>
                    <a:pt x="12328" y="16340"/>
                    <a:pt x="12442" y="16296"/>
                    <a:pt x="12562" y="16258"/>
                  </a:cubicBezTo>
                  <a:cubicBezTo>
                    <a:pt x="12765" y="16176"/>
                    <a:pt x="12954" y="16043"/>
                    <a:pt x="13125" y="15898"/>
                  </a:cubicBezTo>
                  <a:cubicBezTo>
                    <a:pt x="13150" y="15879"/>
                    <a:pt x="13176" y="15853"/>
                    <a:pt x="13195" y="15828"/>
                  </a:cubicBezTo>
                  <a:cubicBezTo>
                    <a:pt x="13473" y="15556"/>
                    <a:pt x="13612" y="15176"/>
                    <a:pt x="13707" y="14803"/>
                  </a:cubicBezTo>
                  <a:cubicBezTo>
                    <a:pt x="13719" y="14759"/>
                    <a:pt x="13684" y="14728"/>
                    <a:pt x="13649" y="14728"/>
                  </a:cubicBezTo>
                  <a:cubicBezTo>
                    <a:pt x="13629" y="14728"/>
                    <a:pt x="13609" y="14739"/>
                    <a:pt x="13600" y="14765"/>
                  </a:cubicBezTo>
                  <a:cubicBezTo>
                    <a:pt x="13530" y="14942"/>
                    <a:pt x="13423" y="15094"/>
                    <a:pt x="13296" y="15233"/>
                  </a:cubicBezTo>
                  <a:cubicBezTo>
                    <a:pt x="13157" y="15385"/>
                    <a:pt x="12992" y="15518"/>
                    <a:pt x="12828" y="15644"/>
                  </a:cubicBezTo>
                  <a:cubicBezTo>
                    <a:pt x="12657" y="15777"/>
                    <a:pt x="12480" y="15885"/>
                    <a:pt x="12322" y="16030"/>
                  </a:cubicBezTo>
                  <a:cubicBezTo>
                    <a:pt x="12239" y="16106"/>
                    <a:pt x="12157" y="16176"/>
                    <a:pt x="12069" y="16239"/>
                  </a:cubicBezTo>
                  <a:cubicBezTo>
                    <a:pt x="12018" y="16271"/>
                    <a:pt x="11967" y="16302"/>
                    <a:pt x="11917" y="16334"/>
                  </a:cubicBezTo>
                  <a:cubicBezTo>
                    <a:pt x="11860" y="16144"/>
                    <a:pt x="11803" y="15948"/>
                    <a:pt x="11746" y="15758"/>
                  </a:cubicBezTo>
                  <a:cubicBezTo>
                    <a:pt x="11733" y="15727"/>
                    <a:pt x="11721" y="15689"/>
                    <a:pt x="11708" y="15651"/>
                  </a:cubicBezTo>
                  <a:cubicBezTo>
                    <a:pt x="11752" y="15638"/>
                    <a:pt x="11797" y="15626"/>
                    <a:pt x="11835" y="15613"/>
                  </a:cubicBezTo>
                  <a:cubicBezTo>
                    <a:pt x="11980" y="15581"/>
                    <a:pt x="12119" y="15550"/>
                    <a:pt x="12265" y="15518"/>
                  </a:cubicBezTo>
                  <a:cubicBezTo>
                    <a:pt x="12537" y="15455"/>
                    <a:pt x="12784" y="15252"/>
                    <a:pt x="12980" y="15062"/>
                  </a:cubicBezTo>
                  <a:cubicBezTo>
                    <a:pt x="13100" y="14949"/>
                    <a:pt x="13214" y="14828"/>
                    <a:pt x="13321" y="14702"/>
                  </a:cubicBezTo>
                  <a:cubicBezTo>
                    <a:pt x="13416" y="14594"/>
                    <a:pt x="13505" y="14480"/>
                    <a:pt x="13587" y="14367"/>
                  </a:cubicBezTo>
                  <a:cubicBezTo>
                    <a:pt x="13688" y="14240"/>
                    <a:pt x="13783" y="14107"/>
                    <a:pt x="13878" y="13974"/>
                  </a:cubicBezTo>
                  <a:cubicBezTo>
                    <a:pt x="13954" y="13873"/>
                    <a:pt x="14005" y="13740"/>
                    <a:pt x="14074" y="13633"/>
                  </a:cubicBezTo>
                  <a:cubicBezTo>
                    <a:pt x="14093" y="13607"/>
                    <a:pt x="14112" y="13582"/>
                    <a:pt x="14131" y="13563"/>
                  </a:cubicBezTo>
                  <a:cubicBezTo>
                    <a:pt x="14161" y="13528"/>
                    <a:pt x="14121" y="13482"/>
                    <a:pt x="14083" y="13482"/>
                  </a:cubicBezTo>
                  <a:cubicBezTo>
                    <a:pt x="14073" y="13482"/>
                    <a:pt x="14063" y="13485"/>
                    <a:pt x="14055" y="13493"/>
                  </a:cubicBezTo>
                  <a:cubicBezTo>
                    <a:pt x="13948" y="13607"/>
                    <a:pt x="13789" y="13690"/>
                    <a:pt x="13676" y="13797"/>
                  </a:cubicBezTo>
                  <a:cubicBezTo>
                    <a:pt x="13625" y="13841"/>
                    <a:pt x="13574" y="13886"/>
                    <a:pt x="13530" y="13936"/>
                  </a:cubicBezTo>
                  <a:cubicBezTo>
                    <a:pt x="13473" y="13987"/>
                    <a:pt x="13410" y="14044"/>
                    <a:pt x="13353" y="14094"/>
                  </a:cubicBezTo>
                  <a:cubicBezTo>
                    <a:pt x="13328" y="14120"/>
                    <a:pt x="13302" y="14151"/>
                    <a:pt x="13277" y="14177"/>
                  </a:cubicBezTo>
                  <a:cubicBezTo>
                    <a:pt x="13100" y="14354"/>
                    <a:pt x="12948" y="14544"/>
                    <a:pt x="12771" y="14721"/>
                  </a:cubicBezTo>
                  <a:cubicBezTo>
                    <a:pt x="12676" y="14816"/>
                    <a:pt x="12575" y="14911"/>
                    <a:pt x="12461" y="14993"/>
                  </a:cubicBezTo>
                  <a:cubicBezTo>
                    <a:pt x="12347" y="15075"/>
                    <a:pt x="12227" y="15138"/>
                    <a:pt x="12113" y="15221"/>
                  </a:cubicBezTo>
                  <a:cubicBezTo>
                    <a:pt x="12005" y="15297"/>
                    <a:pt x="11879" y="15353"/>
                    <a:pt x="11752" y="15398"/>
                  </a:cubicBezTo>
                  <a:cubicBezTo>
                    <a:pt x="11714" y="15410"/>
                    <a:pt x="11676" y="15417"/>
                    <a:pt x="11638" y="15429"/>
                  </a:cubicBezTo>
                  <a:cubicBezTo>
                    <a:pt x="11619" y="15366"/>
                    <a:pt x="11600" y="15303"/>
                    <a:pt x="11575" y="15240"/>
                  </a:cubicBezTo>
                  <a:cubicBezTo>
                    <a:pt x="11778" y="15088"/>
                    <a:pt x="11904" y="14803"/>
                    <a:pt x="12069" y="14632"/>
                  </a:cubicBezTo>
                  <a:cubicBezTo>
                    <a:pt x="12183" y="14518"/>
                    <a:pt x="12315" y="14436"/>
                    <a:pt x="12436" y="14329"/>
                  </a:cubicBezTo>
                  <a:cubicBezTo>
                    <a:pt x="12511" y="14265"/>
                    <a:pt x="12581" y="14202"/>
                    <a:pt x="12651" y="14132"/>
                  </a:cubicBezTo>
                  <a:cubicBezTo>
                    <a:pt x="12689" y="14094"/>
                    <a:pt x="12720" y="14063"/>
                    <a:pt x="12758" y="14025"/>
                  </a:cubicBezTo>
                  <a:cubicBezTo>
                    <a:pt x="12891" y="13898"/>
                    <a:pt x="13030" y="13778"/>
                    <a:pt x="13169" y="13664"/>
                  </a:cubicBezTo>
                  <a:cubicBezTo>
                    <a:pt x="13264" y="13582"/>
                    <a:pt x="13359" y="13506"/>
                    <a:pt x="13454" y="13424"/>
                  </a:cubicBezTo>
                  <a:cubicBezTo>
                    <a:pt x="13701" y="13221"/>
                    <a:pt x="13935" y="13044"/>
                    <a:pt x="14251" y="12962"/>
                  </a:cubicBezTo>
                  <a:cubicBezTo>
                    <a:pt x="14300" y="12944"/>
                    <a:pt x="14290" y="12873"/>
                    <a:pt x="14239" y="12873"/>
                  </a:cubicBezTo>
                  <a:cubicBezTo>
                    <a:pt x="14237" y="12873"/>
                    <a:pt x="14235" y="12873"/>
                    <a:pt x="14232" y="12873"/>
                  </a:cubicBezTo>
                  <a:cubicBezTo>
                    <a:pt x="13922" y="12911"/>
                    <a:pt x="13581" y="12975"/>
                    <a:pt x="13302" y="13114"/>
                  </a:cubicBezTo>
                  <a:cubicBezTo>
                    <a:pt x="13207" y="13158"/>
                    <a:pt x="13125" y="13215"/>
                    <a:pt x="13037" y="13266"/>
                  </a:cubicBezTo>
                  <a:cubicBezTo>
                    <a:pt x="12866" y="13392"/>
                    <a:pt x="12708" y="13538"/>
                    <a:pt x="12556" y="13683"/>
                  </a:cubicBezTo>
                  <a:cubicBezTo>
                    <a:pt x="12436" y="13797"/>
                    <a:pt x="12315" y="13917"/>
                    <a:pt x="12214" y="14044"/>
                  </a:cubicBezTo>
                  <a:cubicBezTo>
                    <a:pt x="12195" y="14069"/>
                    <a:pt x="12176" y="14088"/>
                    <a:pt x="12164" y="14107"/>
                  </a:cubicBezTo>
                  <a:cubicBezTo>
                    <a:pt x="12075" y="14221"/>
                    <a:pt x="12005" y="14341"/>
                    <a:pt x="11904" y="14449"/>
                  </a:cubicBezTo>
                  <a:cubicBezTo>
                    <a:pt x="11778" y="14582"/>
                    <a:pt x="11588" y="14689"/>
                    <a:pt x="11442" y="14822"/>
                  </a:cubicBezTo>
                  <a:lnTo>
                    <a:pt x="11436" y="14828"/>
                  </a:lnTo>
                  <a:cubicBezTo>
                    <a:pt x="11404" y="14727"/>
                    <a:pt x="11373" y="14632"/>
                    <a:pt x="11335" y="14531"/>
                  </a:cubicBezTo>
                  <a:cubicBezTo>
                    <a:pt x="11430" y="14436"/>
                    <a:pt x="11518" y="14335"/>
                    <a:pt x="11613" y="14246"/>
                  </a:cubicBezTo>
                  <a:cubicBezTo>
                    <a:pt x="11689" y="14177"/>
                    <a:pt x="11765" y="14101"/>
                    <a:pt x="11841" y="14031"/>
                  </a:cubicBezTo>
                  <a:cubicBezTo>
                    <a:pt x="11904" y="13974"/>
                    <a:pt x="11961" y="13917"/>
                    <a:pt x="12018" y="13860"/>
                  </a:cubicBezTo>
                  <a:cubicBezTo>
                    <a:pt x="12151" y="13728"/>
                    <a:pt x="12284" y="13607"/>
                    <a:pt x="12398" y="13462"/>
                  </a:cubicBezTo>
                  <a:cubicBezTo>
                    <a:pt x="12511" y="13323"/>
                    <a:pt x="12625" y="13177"/>
                    <a:pt x="12733" y="13032"/>
                  </a:cubicBezTo>
                  <a:cubicBezTo>
                    <a:pt x="12790" y="12956"/>
                    <a:pt x="12840" y="12886"/>
                    <a:pt x="12897" y="12810"/>
                  </a:cubicBezTo>
                  <a:cubicBezTo>
                    <a:pt x="13062" y="12582"/>
                    <a:pt x="13220" y="12348"/>
                    <a:pt x="13372" y="12114"/>
                  </a:cubicBezTo>
                  <a:cubicBezTo>
                    <a:pt x="13473" y="11962"/>
                    <a:pt x="13562" y="11804"/>
                    <a:pt x="13644" y="11646"/>
                  </a:cubicBezTo>
                  <a:cubicBezTo>
                    <a:pt x="13682" y="11564"/>
                    <a:pt x="13726" y="11488"/>
                    <a:pt x="13758" y="11406"/>
                  </a:cubicBezTo>
                  <a:cubicBezTo>
                    <a:pt x="13783" y="11311"/>
                    <a:pt x="13802" y="11210"/>
                    <a:pt x="13846" y="11121"/>
                  </a:cubicBezTo>
                  <a:cubicBezTo>
                    <a:pt x="13877" y="11060"/>
                    <a:pt x="13818" y="11011"/>
                    <a:pt x="13761" y="11011"/>
                  </a:cubicBezTo>
                  <a:cubicBezTo>
                    <a:pt x="13736" y="11011"/>
                    <a:pt x="13710" y="11021"/>
                    <a:pt x="13695" y="11045"/>
                  </a:cubicBezTo>
                  <a:cubicBezTo>
                    <a:pt x="13638" y="11134"/>
                    <a:pt x="13555" y="11203"/>
                    <a:pt x="13492" y="11279"/>
                  </a:cubicBezTo>
                  <a:cubicBezTo>
                    <a:pt x="13429" y="11342"/>
                    <a:pt x="13385" y="11418"/>
                    <a:pt x="13334" y="11488"/>
                  </a:cubicBezTo>
                  <a:cubicBezTo>
                    <a:pt x="13226" y="11627"/>
                    <a:pt x="13132" y="11773"/>
                    <a:pt x="13037" y="11918"/>
                  </a:cubicBezTo>
                  <a:cubicBezTo>
                    <a:pt x="12992" y="11988"/>
                    <a:pt x="12948" y="12051"/>
                    <a:pt x="12904" y="12121"/>
                  </a:cubicBezTo>
                  <a:cubicBezTo>
                    <a:pt x="12746" y="12355"/>
                    <a:pt x="12581" y="12582"/>
                    <a:pt x="12410" y="12810"/>
                  </a:cubicBezTo>
                  <a:cubicBezTo>
                    <a:pt x="12303" y="12956"/>
                    <a:pt x="12189" y="13101"/>
                    <a:pt x="12075" y="13247"/>
                  </a:cubicBezTo>
                  <a:cubicBezTo>
                    <a:pt x="11961" y="13386"/>
                    <a:pt x="11872" y="13544"/>
                    <a:pt x="11765" y="13690"/>
                  </a:cubicBezTo>
                  <a:cubicBezTo>
                    <a:pt x="11708" y="13772"/>
                    <a:pt x="11651" y="13848"/>
                    <a:pt x="11594" y="13930"/>
                  </a:cubicBezTo>
                  <a:cubicBezTo>
                    <a:pt x="11550" y="13993"/>
                    <a:pt x="11506" y="14050"/>
                    <a:pt x="11461" y="14113"/>
                  </a:cubicBezTo>
                  <a:cubicBezTo>
                    <a:pt x="11404" y="14196"/>
                    <a:pt x="11335" y="14265"/>
                    <a:pt x="11265" y="14335"/>
                  </a:cubicBezTo>
                  <a:cubicBezTo>
                    <a:pt x="11215" y="14189"/>
                    <a:pt x="11158" y="14044"/>
                    <a:pt x="11101" y="13898"/>
                  </a:cubicBezTo>
                  <a:cubicBezTo>
                    <a:pt x="11132" y="13829"/>
                    <a:pt x="11164" y="13753"/>
                    <a:pt x="11208" y="13690"/>
                  </a:cubicBezTo>
                  <a:cubicBezTo>
                    <a:pt x="11215" y="13683"/>
                    <a:pt x="11221" y="13671"/>
                    <a:pt x="11227" y="13664"/>
                  </a:cubicBezTo>
                  <a:cubicBezTo>
                    <a:pt x="11335" y="13512"/>
                    <a:pt x="11468" y="13373"/>
                    <a:pt x="11588" y="13228"/>
                  </a:cubicBezTo>
                  <a:cubicBezTo>
                    <a:pt x="11847" y="12905"/>
                    <a:pt x="12151" y="12614"/>
                    <a:pt x="12417" y="12298"/>
                  </a:cubicBezTo>
                  <a:cubicBezTo>
                    <a:pt x="12644" y="12038"/>
                    <a:pt x="12847" y="11760"/>
                    <a:pt x="13011" y="11456"/>
                  </a:cubicBezTo>
                  <a:cubicBezTo>
                    <a:pt x="13037" y="11418"/>
                    <a:pt x="13056" y="11374"/>
                    <a:pt x="13081" y="11336"/>
                  </a:cubicBezTo>
                  <a:cubicBezTo>
                    <a:pt x="13169" y="11165"/>
                    <a:pt x="13252" y="10982"/>
                    <a:pt x="13309" y="10798"/>
                  </a:cubicBezTo>
                  <a:cubicBezTo>
                    <a:pt x="13372" y="10608"/>
                    <a:pt x="13410" y="10419"/>
                    <a:pt x="13467" y="10235"/>
                  </a:cubicBezTo>
                  <a:cubicBezTo>
                    <a:pt x="13483" y="10184"/>
                    <a:pt x="13444" y="10150"/>
                    <a:pt x="13406" y="10150"/>
                  </a:cubicBezTo>
                  <a:cubicBezTo>
                    <a:pt x="13382" y="10150"/>
                    <a:pt x="13359" y="10162"/>
                    <a:pt x="13347" y="10191"/>
                  </a:cubicBezTo>
                  <a:cubicBezTo>
                    <a:pt x="13271" y="10387"/>
                    <a:pt x="13144" y="10558"/>
                    <a:pt x="13043" y="10735"/>
                  </a:cubicBezTo>
                  <a:cubicBezTo>
                    <a:pt x="13005" y="10798"/>
                    <a:pt x="12967" y="10862"/>
                    <a:pt x="12929" y="10918"/>
                  </a:cubicBezTo>
                  <a:cubicBezTo>
                    <a:pt x="12866" y="11026"/>
                    <a:pt x="12796" y="11127"/>
                    <a:pt x="12727" y="11228"/>
                  </a:cubicBezTo>
                  <a:cubicBezTo>
                    <a:pt x="12511" y="11551"/>
                    <a:pt x="12290" y="11867"/>
                    <a:pt x="12031" y="12159"/>
                  </a:cubicBezTo>
                  <a:cubicBezTo>
                    <a:pt x="11752" y="12475"/>
                    <a:pt x="11430" y="12760"/>
                    <a:pt x="11189" y="13108"/>
                  </a:cubicBezTo>
                  <a:cubicBezTo>
                    <a:pt x="11101" y="13228"/>
                    <a:pt x="11037" y="13367"/>
                    <a:pt x="10980" y="13506"/>
                  </a:cubicBezTo>
                  <a:cubicBezTo>
                    <a:pt x="10974" y="13519"/>
                    <a:pt x="10968" y="13531"/>
                    <a:pt x="10961" y="13544"/>
                  </a:cubicBezTo>
                  <a:cubicBezTo>
                    <a:pt x="10955" y="13519"/>
                    <a:pt x="10942" y="13487"/>
                    <a:pt x="10930" y="13462"/>
                  </a:cubicBezTo>
                  <a:cubicBezTo>
                    <a:pt x="10892" y="13361"/>
                    <a:pt x="10854" y="13266"/>
                    <a:pt x="10810" y="13164"/>
                  </a:cubicBezTo>
                  <a:cubicBezTo>
                    <a:pt x="10854" y="13095"/>
                    <a:pt x="10892" y="13032"/>
                    <a:pt x="10930" y="12962"/>
                  </a:cubicBezTo>
                  <a:cubicBezTo>
                    <a:pt x="10974" y="12886"/>
                    <a:pt x="11037" y="12816"/>
                    <a:pt x="11082" y="12741"/>
                  </a:cubicBezTo>
                  <a:cubicBezTo>
                    <a:pt x="11132" y="12665"/>
                    <a:pt x="11183" y="12582"/>
                    <a:pt x="11234" y="12513"/>
                  </a:cubicBezTo>
                  <a:cubicBezTo>
                    <a:pt x="11474" y="12177"/>
                    <a:pt x="11784" y="11893"/>
                    <a:pt x="12069" y="11595"/>
                  </a:cubicBezTo>
                  <a:cubicBezTo>
                    <a:pt x="12353" y="11298"/>
                    <a:pt x="12594" y="10982"/>
                    <a:pt x="12790" y="10621"/>
                  </a:cubicBezTo>
                  <a:cubicBezTo>
                    <a:pt x="12796" y="10608"/>
                    <a:pt x="12803" y="10602"/>
                    <a:pt x="12809" y="10590"/>
                  </a:cubicBezTo>
                  <a:cubicBezTo>
                    <a:pt x="12992" y="10248"/>
                    <a:pt x="13113" y="9887"/>
                    <a:pt x="13233" y="9508"/>
                  </a:cubicBezTo>
                  <a:cubicBezTo>
                    <a:pt x="13241" y="9476"/>
                    <a:pt x="13217" y="9455"/>
                    <a:pt x="13192" y="9455"/>
                  </a:cubicBezTo>
                  <a:cubicBezTo>
                    <a:pt x="13176" y="9455"/>
                    <a:pt x="13160" y="9463"/>
                    <a:pt x="13150" y="9482"/>
                  </a:cubicBezTo>
                  <a:cubicBezTo>
                    <a:pt x="13024" y="9767"/>
                    <a:pt x="12853" y="10045"/>
                    <a:pt x="12663" y="10298"/>
                  </a:cubicBezTo>
                  <a:cubicBezTo>
                    <a:pt x="12606" y="10381"/>
                    <a:pt x="12543" y="10457"/>
                    <a:pt x="12480" y="10533"/>
                  </a:cubicBezTo>
                  <a:cubicBezTo>
                    <a:pt x="12214" y="10855"/>
                    <a:pt x="11948" y="11165"/>
                    <a:pt x="11657" y="11456"/>
                  </a:cubicBezTo>
                  <a:cubicBezTo>
                    <a:pt x="11360" y="11760"/>
                    <a:pt x="11050" y="12064"/>
                    <a:pt x="10822" y="12424"/>
                  </a:cubicBezTo>
                  <a:cubicBezTo>
                    <a:pt x="10753" y="12538"/>
                    <a:pt x="10689" y="12658"/>
                    <a:pt x="10651" y="12785"/>
                  </a:cubicBezTo>
                  <a:cubicBezTo>
                    <a:pt x="10601" y="12665"/>
                    <a:pt x="10544" y="12538"/>
                    <a:pt x="10493" y="12418"/>
                  </a:cubicBezTo>
                  <a:cubicBezTo>
                    <a:pt x="10519" y="12393"/>
                    <a:pt x="10544" y="12367"/>
                    <a:pt x="10563" y="12336"/>
                  </a:cubicBezTo>
                  <a:cubicBezTo>
                    <a:pt x="10626" y="12253"/>
                    <a:pt x="10689" y="12159"/>
                    <a:pt x="10753" y="12070"/>
                  </a:cubicBezTo>
                  <a:cubicBezTo>
                    <a:pt x="10873" y="11905"/>
                    <a:pt x="10987" y="11741"/>
                    <a:pt x="11107" y="11576"/>
                  </a:cubicBezTo>
                  <a:cubicBezTo>
                    <a:pt x="11518" y="10982"/>
                    <a:pt x="11974" y="10419"/>
                    <a:pt x="12341" y="9799"/>
                  </a:cubicBezTo>
                  <a:cubicBezTo>
                    <a:pt x="12347" y="9792"/>
                    <a:pt x="12347" y="9792"/>
                    <a:pt x="12347" y="9786"/>
                  </a:cubicBezTo>
                  <a:cubicBezTo>
                    <a:pt x="12530" y="9482"/>
                    <a:pt x="12670" y="9166"/>
                    <a:pt x="12765" y="8824"/>
                  </a:cubicBezTo>
                  <a:cubicBezTo>
                    <a:pt x="12809" y="8666"/>
                    <a:pt x="12834" y="8502"/>
                    <a:pt x="12866" y="8344"/>
                  </a:cubicBezTo>
                  <a:cubicBezTo>
                    <a:pt x="12891" y="8192"/>
                    <a:pt x="12948" y="8002"/>
                    <a:pt x="12904" y="7850"/>
                  </a:cubicBezTo>
                  <a:cubicBezTo>
                    <a:pt x="12900" y="7839"/>
                    <a:pt x="12887" y="7830"/>
                    <a:pt x="12875" y="7830"/>
                  </a:cubicBezTo>
                  <a:cubicBezTo>
                    <a:pt x="12866" y="7830"/>
                    <a:pt x="12858" y="7834"/>
                    <a:pt x="12853" y="7844"/>
                  </a:cubicBezTo>
                  <a:cubicBezTo>
                    <a:pt x="12765" y="7996"/>
                    <a:pt x="12746" y="8204"/>
                    <a:pt x="12682" y="8369"/>
                  </a:cubicBezTo>
                  <a:cubicBezTo>
                    <a:pt x="12613" y="8546"/>
                    <a:pt x="12524" y="8717"/>
                    <a:pt x="12423" y="8881"/>
                  </a:cubicBezTo>
                  <a:cubicBezTo>
                    <a:pt x="12309" y="9071"/>
                    <a:pt x="12201" y="9267"/>
                    <a:pt x="12088" y="9463"/>
                  </a:cubicBezTo>
                  <a:cubicBezTo>
                    <a:pt x="12031" y="9565"/>
                    <a:pt x="11974" y="9666"/>
                    <a:pt x="11910" y="9767"/>
                  </a:cubicBezTo>
                  <a:cubicBezTo>
                    <a:pt x="11714" y="10071"/>
                    <a:pt x="11506" y="10362"/>
                    <a:pt x="11290" y="10653"/>
                  </a:cubicBezTo>
                  <a:cubicBezTo>
                    <a:pt x="11075" y="10944"/>
                    <a:pt x="10860" y="11235"/>
                    <a:pt x="10658" y="11539"/>
                  </a:cubicBezTo>
                  <a:cubicBezTo>
                    <a:pt x="10557" y="11690"/>
                    <a:pt x="10474" y="11849"/>
                    <a:pt x="10386" y="12013"/>
                  </a:cubicBezTo>
                  <a:cubicBezTo>
                    <a:pt x="10373" y="12038"/>
                    <a:pt x="10360" y="12064"/>
                    <a:pt x="10348" y="12095"/>
                  </a:cubicBezTo>
                  <a:cubicBezTo>
                    <a:pt x="10285" y="11956"/>
                    <a:pt x="10221" y="11823"/>
                    <a:pt x="10152" y="11684"/>
                  </a:cubicBezTo>
                  <a:cubicBezTo>
                    <a:pt x="10240" y="11564"/>
                    <a:pt x="10335" y="11450"/>
                    <a:pt x="10430" y="11342"/>
                  </a:cubicBezTo>
                  <a:cubicBezTo>
                    <a:pt x="10588" y="11159"/>
                    <a:pt x="10715" y="10950"/>
                    <a:pt x="10841" y="10735"/>
                  </a:cubicBezTo>
                  <a:cubicBezTo>
                    <a:pt x="11107" y="10305"/>
                    <a:pt x="11366" y="9875"/>
                    <a:pt x="11626" y="9444"/>
                  </a:cubicBezTo>
                  <a:cubicBezTo>
                    <a:pt x="11689" y="9337"/>
                    <a:pt x="11759" y="9229"/>
                    <a:pt x="11822" y="9122"/>
                  </a:cubicBezTo>
                  <a:cubicBezTo>
                    <a:pt x="11999" y="8837"/>
                    <a:pt x="12164" y="8552"/>
                    <a:pt x="12277" y="8242"/>
                  </a:cubicBezTo>
                  <a:cubicBezTo>
                    <a:pt x="12417" y="7863"/>
                    <a:pt x="12530" y="7452"/>
                    <a:pt x="12556" y="7047"/>
                  </a:cubicBezTo>
                  <a:cubicBezTo>
                    <a:pt x="12556" y="7017"/>
                    <a:pt x="12533" y="7001"/>
                    <a:pt x="12510" y="7001"/>
                  </a:cubicBezTo>
                  <a:cubicBezTo>
                    <a:pt x="12490" y="7001"/>
                    <a:pt x="12470" y="7013"/>
                    <a:pt x="12467" y="7040"/>
                  </a:cubicBezTo>
                  <a:cubicBezTo>
                    <a:pt x="12398" y="7477"/>
                    <a:pt x="12201" y="7818"/>
                    <a:pt x="11961" y="8179"/>
                  </a:cubicBezTo>
                  <a:cubicBezTo>
                    <a:pt x="11828" y="8375"/>
                    <a:pt x="11702" y="8578"/>
                    <a:pt x="11575" y="8780"/>
                  </a:cubicBezTo>
                  <a:cubicBezTo>
                    <a:pt x="11461" y="8957"/>
                    <a:pt x="11360" y="9134"/>
                    <a:pt x="11252" y="9305"/>
                  </a:cubicBezTo>
                  <a:lnTo>
                    <a:pt x="10493" y="10564"/>
                  </a:lnTo>
                  <a:cubicBezTo>
                    <a:pt x="10367" y="10773"/>
                    <a:pt x="10240" y="10982"/>
                    <a:pt x="10152" y="11210"/>
                  </a:cubicBezTo>
                  <a:cubicBezTo>
                    <a:pt x="10120" y="11292"/>
                    <a:pt x="10082" y="11374"/>
                    <a:pt x="10044" y="11456"/>
                  </a:cubicBezTo>
                  <a:cubicBezTo>
                    <a:pt x="9993" y="11355"/>
                    <a:pt x="9943" y="11254"/>
                    <a:pt x="9892" y="11146"/>
                  </a:cubicBezTo>
                  <a:cubicBezTo>
                    <a:pt x="9962" y="11070"/>
                    <a:pt x="10031" y="10982"/>
                    <a:pt x="10095" y="10893"/>
                  </a:cubicBezTo>
                  <a:cubicBezTo>
                    <a:pt x="10215" y="10716"/>
                    <a:pt x="10310" y="10533"/>
                    <a:pt x="10398" y="10343"/>
                  </a:cubicBezTo>
                  <a:cubicBezTo>
                    <a:pt x="10557" y="9995"/>
                    <a:pt x="10664" y="9634"/>
                    <a:pt x="10772" y="9274"/>
                  </a:cubicBezTo>
                  <a:cubicBezTo>
                    <a:pt x="10873" y="8919"/>
                    <a:pt x="10987" y="8571"/>
                    <a:pt x="11196" y="8261"/>
                  </a:cubicBezTo>
                  <a:cubicBezTo>
                    <a:pt x="11202" y="8242"/>
                    <a:pt x="11215" y="8230"/>
                    <a:pt x="11227" y="8217"/>
                  </a:cubicBezTo>
                  <a:cubicBezTo>
                    <a:pt x="11417" y="7926"/>
                    <a:pt x="11651" y="7660"/>
                    <a:pt x="11816" y="7350"/>
                  </a:cubicBezTo>
                  <a:cubicBezTo>
                    <a:pt x="11967" y="7066"/>
                    <a:pt x="12088" y="6737"/>
                    <a:pt x="12126" y="6414"/>
                  </a:cubicBezTo>
                  <a:cubicBezTo>
                    <a:pt x="12129" y="6388"/>
                    <a:pt x="12106" y="6372"/>
                    <a:pt x="12084" y="6372"/>
                  </a:cubicBezTo>
                  <a:cubicBezTo>
                    <a:pt x="12069" y="6372"/>
                    <a:pt x="12055" y="6380"/>
                    <a:pt x="12050" y="6395"/>
                  </a:cubicBezTo>
                  <a:cubicBezTo>
                    <a:pt x="11974" y="6806"/>
                    <a:pt x="11702" y="7091"/>
                    <a:pt x="11423" y="7382"/>
                  </a:cubicBezTo>
                  <a:cubicBezTo>
                    <a:pt x="11297" y="7521"/>
                    <a:pt x="11170" y="7654"/>
                    <a:pt x="11056" y="7799"/>
                  </a:cubicBezTo>
                  <a:cubicBezTo>
                    <a:pt x="10942" y="7932"/>
                    <a:pt x="10841" y="8072"/>
                    <a:pt x="10759" y="8223"/>
                  </a:cubicBezTo>
                  <a:cubicBezTo>
                    <a:pt x="10576" y="8546"/>
                    <a:pt x="10474" y="8900"/>
                    <a:pt x="10373" y="9255"/>
                  </a:cubicBezTo>
                  <a:cubicBezTo>
                    <a:pt x="10272" y="9596"/>
                    <a:pt x="10158" y="9932"/>
                    <a:pt x="10012" y="10261"/>
                  </a:cubicBezTo>
                  <a:cubicBezTo>
                    <a:pt x="9937" y="10425"/>
                    <a:pt x="9854" y="10590"/>
                    <a:pt x="9778" y="10754"/>
                  </a:cubicBezTo>
                  <a:cubicBezTo>
                    <a:pt x="9766" y="10786"/>
                    <a:pt x="9747" y="10817"/>
                    <a:pt x="9740" y="10843"/>
                  </a:cubicBezTo>
                  <a:cubicBezTo>
                    <a:pt x="9715" y="10805"/>
                    <a:pt x="9696" y="10760"/>
                    <a:pt x="9677" y="10722"/>
                  </a:cubicBezTo>
                  <a:cubicBezTo>
                    <a:pt x="9633" y="10640"/>
                    <a:pt x="9589" y="10552"/>
                    <a:pt x="9544" y="10469"/>
                  </a:cubicBezTo>
                  <a:cubicBezTo>
                    <a:pt x="9582" y="10438"/>
                    <a:pt x="9614" y="10400"/>
                    <a:pt x="9652" y="10362"/>
                  </a:cubicBezTo>
                  <a:cubicBezTo>
                    <a:pt x="9816" y="10166"/>
                    <a:pt x="9924" y="9887"/>
                    <a:pt x="10000" y="9685"/>
                  </a:cubicBezTo>
                  <a:cubicBezTo>
                    <a:pt x="10133" y="9349"/>
                    <a:pt x="10240" y="9008"/>
                    <a:pt x="10354" y="8666"/>
                  </a:cubicBezTo>
                  <a:cubicBezTo>
                    <a:pt x="10417" y="8502"/>
                    <a:pt x="10474" y="8337"/>
                    <a:pt x="10531" y="8173"/>
                  </a:cubicBezTo>
                  <a:cubicBezTo>
                    <a:pt x="10601" y="7996"/>
                    <a:pt x="10696" y="7837"/>
                    <a:pt x="10816" y="7686"/>
                  </a:cubicBezTo>
                  <a:cubicBezTo>
                    <a:pt x="10873" y="7622"/>
                    <a:pt x="10923" y="7559"/>
                    <a:pt x="10980" y="7496"/>
                  </a:cubicBezTo>
                  <a:cubicBezTo>
                    <a:pt x="11196" y="7249"/>
                    <a:pt x="11417" y="7015"/>
                    <a:pt x="11588" y="6730"/>
                  </a:cubicBezTo>
                  <a:cubicBezTo>
                    <a:pt x="11784" y="6420"/>
                    <a:pt x="11872" y="6085"/>
                    <a:pt x="11847" y="5718"/>
                  </a:cubicBezTo>
                  <a:cubicBezTo>
                    <a:pt x="11844" y="5691"/>
                    <a:pt x="11820" y="5678"/>
                    <a:pt x="11795" y="5678"/>
                  </a:cubicBezTo>
                  <a:cubicBezTo>
                    <a:pt x="11768" y="5678"/>
                    <a:pt x="11740" y="5694"/>
                    <a:pt x="11740" y="5724"/>
                  </a:cubicBezTo>
                  <a:cubicBezTo>
                    <a:pt x="11733" y="6148"/>
                    <a:pt x="11468" y="6547"/>
                    <a:pt x="11208" y="6857"/>
                  </a:cubicBezTo>
                  <a:cubicBezTo>
                    <a:pt x="11120" y="6958"/>
                    <a:pt x="11031" y="7066"/>
                    <a:pt x="10942" y="7167"/>
                  </a:cubicBezTo>
                  <a:cubicBezTo>
                    <a:pt x="10772" y="7369"/>
                    <a:pt x="10595" y="7572"/>
                    <a:pt x="10436" y="7787"/>
                  </a:cubicBezTo>
                  <a:cubicBezTo>
                    <a:pt x="10221" y="8065"/>
                    <a:pt x="10057" y="8356"/>
                    <a:pt x="9943" y="8685"/>
                  </a:cubicBezTo>
                  <a:cubicBezTo>
                    <a:pt x="9848" y="8938"/>
                    <a:pt x="9766" y="9204"/>
                    <a:pt x="9671" y="9457"/>
                  </a:cubicBezTo>
                  <a:cubicBezTo>
                    <a:pt x="9646" y="9527"/>
                    <a:pt x="9620" y="9596"/>
                    <a:pt x="9595" y="9659"/>
                  </a:cubicBezTo>
                  <a:cubicBezTo>
                    <a:pt x="9532" y="9811"/>
                    <a:pt x="9456" y="9951"/>
                    <a:pt x="9386" y="10096"/>
                  </a:cubicBezTo>
                  <a:cubicBezTo>
                    <a:pt x="9380" y="10109"/>
                    <a:pt x="9367" y="10121"/>
                    <a:pt x="9361" y="10140"/>
                  </a:cubicBezTo>
                  <a:cubicBezTo>
                    <a:pt x="9272" y="9976"/>
                    <a:pt x="9184" y="9811"/>
                    <a:pt x="9089" y="9653"/>
                  </a:cubicBezTo>
                  <a:cubicBezTo>
                    <a:pt x="9348" y="9400"/>
                    <a:pt x="9525" y="9058"/>
                    <a:pt x="9671" y="8742"/>
                  </a:cubicBezTo>
                  <a:cubicBezTo>
                    <a:pt x="9747" y="8584"/>
                    <a:pt x="9804" y="8419"/>
                    <a:pt x="9854" y="8255"/>
                  </a:cubicBezTo>
                  <a:cubicBezTo>
                    <a:pt x="9918" y="8059"/>
                    <a:pt x="9981" y="7863"/>
                    <a:pt x="10050" y="7673"/>
                  </a:cubicBezTo>
                  <a:cubicBezTo>
                    <a:pt x="10190" y="7306"/>
                    <a:pt x="10392" y="7002"/>
                    <a:pt x="10664" y="6718"/>
                  </a:cubicBezTo>
                  <a:cubicBezTo>
                    <a:pt x="10740" y="6642"/>
                    <a:pt x="10816" y="6559"/>
                    <a:pt x="10886" y="6477"/>
                  </a:cubicBezTo>
                  <a:cubicBezTo>
                    <a:pt x="11063" y="6275"/>
                    <a:pt x="11215" y="6060"/>
                    <a:pt x="11322" y="5800"/>
                  </a:cubicBezTo>
                  <a:cubicBezTo>
                    <a:pt x="11347" y="5737"/>
                    <a:pt x="11373" y="5661"/>
                    <a:pt x="11392" y="5585"/>
                  </a:cubicBezTo>
                  <a:cubicBezTo>
                    <a:pt x="11455" y="5326"/>
                    <a:pt x="11455" y="5022"/>
                    <a:pt x="11341" y="4801"/>
                  </a:cubicBezTo>
                  <a:cubicBezTo>
                    <a:pt x="11329" y="4779"/>
                    <a:pt x="11309" y="4769"/>
                    <a:pt x="11289" y="4769"/>
                  </a:cubicBezTo>
                  <a:cubicBezTo>
                    <a:pt x="11256" y="4769"/>
                    <a:pt x="11223" y="4795"/>
                    <a:pt x="11227" y="4839"/>
                  </a:cubicBezTo>
                  <a:cubicBezTo>
                    <a:pt x="11265" y="5047"/>
                    <a:pt x="11284" y="5256"/>
                    <a:pt x="11215" y="5465"/>
                  </a:cubicBezTo>
                  <a:cubicBezTo>
                    <a:pt x="11196" y="5509"/>
                    <a:pt x="11177" y="5560"/>
                    <a:pt x="11158" y="5604"/>
                  </a:cubicBezTo>
                  <a:cubicBezTo>
                    <a:pt x="11094" y="5750"/>
                    <a:pt x="11006" y="5882"/>
                    <a:pt x="10917" y="6003"/>
                  </a:cubicBezTo>
                  <a:cubicBezTo>
                    <a:pt x="10879" y="6053"/>
                    <a:pt x="10841" y="6098"/>
                    <a:pt x="10803" y="6148"/>
                  </a:cubicBezTo>
                  <a:cubicBezTo>
                    <a:pt x="10620" y="6382"/>
                    <a:pt x="10417" y="6604"/>
                    <a:pt x="10215" y="6825"/>
                  </a:cubicBezTo>
                  <a:cubicBezTo>
                    <a:pt x="10202" y="6838"/>
                    <a:pt x="10196" y="6850"/>
                    <a:pt x="10183" y="6869"/>
                  </a:cubicBezTo>
                  <a:cubicBezTo>
                    <a:pt x="9949" y="7129"/>
                    <a:pt x="9740" y="7395"/>
                    <a:pt x="9627" y="7736"/>
                  </a:cubicBezTo>
                  <a:cubicBezTo>
                    <a:pt x="9513" y="8072"/>
                    <a:pt x="9424" y="8413"/>
                    <a:pt x="9291" y="8748"/>
                  </a:cubicBezTo>
                  <a:cubicBezTo>
                    <a:pt x="9203" y="8989"/>
                    <a:pt x="9082" y="9217"/>
                    <a:pt x="8975" y="9457"/>
                  </a:cubicBezTo>
                  <a:cubicBezTo>
                    <a:pt x="8867" y="9267"/>
                    <a:pt x="8753" y="9077"/>
                    <a:pt x="8640" y="8894"/>
                  </a:cubicBezTo>
                  <a:cubicBezTo>
                    <a:pt x="8715" y="8761"/>
                    <a:pt x="8804" y="8635"/>
                    <a:pt x="8880" y="8502"/>
                  </a:cubicBezTo>
                  <a:cubicBezTo>
                    <a:pt x="8988" y="8312"/>
                    <a:pt x="9063" y="8103"/>
                    <a:pt x="9165" y="7907"/>
                  </a:cubicBezTo>
                  <a:cubicBezTo>
                    <a:pt x="9373" y="7496"/>
                    <a:pt x="9608" y="7116"/>
                    <a:pt x="9880" y="6743"/>
                  </a:cubicBezTo>
                  <a:cubicBezTo>
                    <a:pt x="10139" y="6376"/>
                    <a:pt x="10322" y="5984"/>
                    <a:pt x="10455" y="5547"/>
                  </a:cubicBezTo>
                  <a:cubicBezTo>
                    <a:pt x="10462" y="5522"/>
                    <a:pt x="10468" y="5490"/>
                    <a:pt x="10481" y="5459"/>
                  </a:cubicBezTo>
                  <a:cubicBezTo>
                    <a:pt x="10525" y="5294"/>
                    <a:pt x="10557" y="5130"/>
                    <a:pt x="10576" y="4959"/>
                  </a:cubicBezTo>
                  <a:cubicBezTo>
                    <a:pt x="10595" y="4775"/>
                    <a:pt x="10613" y="4535"/>
                    <a:pt x="10550" y="4358"/>
                  </a:cubicBezTo>
                  <a:cubicBezTo>
                    <a:pt x="10541" y="4331"/>
                    <a:pt x="10515" y="4318"/>
                    <a:pt x="10489" y="4318"/>
                  </a:cubicBezTo>
                  <a:cubicBezTo>
                    <a:pt x="10460" y="4318"/>
                    <a:pt x="10430" y="4334"/>
                    <a:pt x="10424" y="4364"/>
                  </a:cubicBezTo>
                  <a:cubicBezTo>
                    <a:pt x="10398" y="4459"/>
                    <a:pt x="10405" y="4567"/>
                    <a:pt x="10392" y="4668"/>
                  </a:cubicBezTo>
                  <a:cubicBezTo>
                    <a:pt x="10386" y="4763"/>
                    <a:pt x="10367" y="4858"/>
                    <a:pt x="10354" y="4946"/>
                  </a:cubicBezTo>
                  <a:cubicBezTo>
                    <a:pt x="10341" y="5035"/>
                    <a:pt x="10322" y="5117"/>
                    <a:pt x="10297" y="5199"/>
                  </a:cubicBezTo>
                  <a:cubicBezTo>
                    <a:pt x="10272" y="5319"/>
                    <a:pt x="10234" y="5433"/>
                    <a:pt x="10190" y="5547"/>
                  </a:cubicBezTo>
                  <a:cubicBezTo>
                    <a:pt x="10025" y="5952"/>
                    <a:pt x="9721" y="6287"/>
                    <a:pt x="9475" y="6635"/>
                  </a:cubicBezTo>
                  <a:cubicBezTo>
                    <a:pt x="9215" y="6996"/>
                    <a:pt x="8988" y="7376"/>
                    <a:pt x="8804" y="7780"/>
                  </a:cubicBezTo>
                  <a:cubicBezTo>
                    <a:pt x="8709" y="7977"/>
                    <a:pt x="8614" y="8179"/>
                    <a:pt x="8557" y="8388"/>
                  </a:cubicBezTo>
                  <a:cubicBezTo>
                    <a:pt x="8532" y="8476"/>
                    <a:pt x="8513" y="8565"/>
                    <a:pt x="8494" y="8654"/>
                  </a:cubicBezTo>
                  <a:cubicBezTo>
                    <a:pt x="8387" y="8483"/>
                    <a:pt x="8273" y="8312"/>
                    <a:pt x="8165" y="8141"/>
                  </a:cubicBezTo>
                  <a:cubicBezTo>
                    <a:pt x="8241" y="7989"/>
                    <a:pt x="8342" y="7844"/>
                    <a:pt x="8431" y="7692"/>
                  </a:cubicBezTo>
                  <a:cubicBezTo>
                    <a:pt x="8526" y="7515"/>
                    <a:pt x="8608" y="7331"/>
                    <a:pt x="8697" y="7148"/>
                  </a:cubicBezTo>
                  <a:cubicBezTo>
                    <a:pt x="8861" y="6768"/>
                    <a:pt x="9044" y="6401"/>
                    <a:pt x="9266" y="6053"/>
                  </a:cubicBezTo>
                  <a:cubicBezTo>
                    <a:pt x="9494" y="5699"/>
                    <a:pt x="9791" y="5383"/>
                    <a:pt x="9987" y="5009"/>
                  </a:cubicBezTo>
                  <a:cubicBezTo>
                    <a:pt x="10006" y="4971"/>
                    <a:pt x="10031" y="4927"/>
                    <a:pt x="10050" y="4883"/>
                  </a:cubicBezTo>
                  <a:cubicBezTo>
                    <a:pt x="10183" y="4579"/>
                    <a:pt x="10240" y="4244"/>
                    <a:pt x="10183" y="3915"/>
                  </a:cubicBezTo>
                  <a:cubicBezTo>
                    <a:pt x="10178" y="3886"/>
                    <a:pt x="10158" y="3873"/>
                    <a:pt x="10137" y="3873"/>
                  </a:cubicBezTo>
                  <a:cubicBezTo>
                    <a:pt x="10109" y="3873"/>
                    <a:pt x="10078" y="3897"/>
                    <a:pt x="10082" y="3934"/>
                  </a:cubicBezTo>
                  <a:cubicBezTo>
                    <a:pt x="10107" y="4206"/>
                    <a:pt x="10000" y="4446"/>
                    <a:pt x="9848" y="4661"/>
                  </a:cubicBezTo>
                  <a:cubicBezTo>
                    <a:pt x="9766" y="4782"/>
                    <a:pt x="9671" y="4896"/>
                    <a:pt x="9576" y="5003"/>
                  </a:cubicBezTo>
                  <a:cubicBezTo>
                    <a:pt x="9310" y="5313"/>
                    <a:pt x="9063" y="5636"/>
                    <a:pt x="8855" y="5984"/>
                  </a:cubicBezTo>
                  <a:cubicBezTo>
                    <a:pt x="8646" y="6332"/>
                    <a:pt x="8469" y="6692"/>
                    <a:pt x="8304" y="7066"/>
                  </a:cubicBezTo>
                  <a:cubicBezTo>
                    <a:pt x="8222" y="7249"/>
                    <a:pt x="8159" y="7439"/>
                    <a:pt x="8108" y="7635"/>
                  </a:cubicBezTo>
                  <a:cubicBezTo>
                    <a:pt x="8083" y="7736"/>
                    <a:pt x="8064" y="7844"/>
                    <a:pt x="8039" y="7951"/>
                  </a:cubicBezTo>
                  <a:cubicBezTo>
                    <a:pt x="7925" y="7780"/>
                    <a:pt x="7811" y="7616"/>
                    <a:pt x="7697" y="7445"/>
                  </a:cubicBezTo>
                  <a:cubicBezTo>
                    <a:pt x="7766" y="7382"/>
                    <a:pt x="7823" y="7306"/>
                    <a:pt x="7874" y="7249"/>
                  </a:cubicBezTo>
                  <a:cubicBezTo>
                    <a:pt x="8001" y="7085"/>
                    <a:pt x="8095" y="6901"/>
                    <a:pt x="8184" y="6718"/>
                  </a:cubicBezTo>
                  <a:cubicBezTo>
                    <a:pt x="8273" y="6528"/>
                    <a:pt x="8374" y="6344"/>
                    <a:pt x="8450" y="6155"/>
                  </a:cubicBezTo>
                  <a:cubicBezTo>
                    <a:pt x="8538" y="5939"/>
                    <a:pt x="8595" y="5705"/>
                    <a:pt x="8671" y="5484"/>
                  </a:cubicBezTo>
                  <a:cubicBezTo>
                    <a:pt x="8842" y="5035"/>
                    <a:pt x="9165" y="4617"/>
                    <a:pt x="9373" y="4174"/>
                  </a:cubicBezTo>
                  <a:cubicBezTo>
                    <a:pt x="9532" y="3826"/>
                    <a:pt x="9614" y="3459"/>
                    <a:pt x="9494" y="3054"/>
                  </a:cubicBezTo>
                  <a:cubicBezTo>
                    <a:pt x="9480" y="3016"/>
                    <a:pt x="9449" y="2999"/>
                    <a:pt x="9419" y="2999"/>
                  </a:cubicBezTo>
                  <a:cubicBezTo>
                    <a:pt x="9380" y="2999"/>
                    <a:pt x="9344" y="3029"/>
                    <a:pt x="9354" y="3080"/>
                  </a:cubicBezTo>
                  <a:cubicBezTo>
                    <a:pt x="9405" y="3383"/>
                    <a:pt x="9298" y="3687"/>
                    <a:pt x="9146" y="3959"/>
                  </a:cubicBezTo>
                  <a:cubicBezTo>
                    <a:pt x="9095" y="4060"/>
                    <a:pt x="9032" y="4155"/>
                    <a:pt x="8975" y="4244"/>
                  </a:cubicBezTo>
                  <a:cubicBezTo>
                    <a:pt x="8728" y="4605"/>
                    <a:pt x="8469" y="4934"/>
                    <a:pt x="8311" y="5345"/>
                  </a:cubicBezTo>
                  <a:cubicBezTo>
                    <a:pt x="8235" y="5541"/>
                    <a:pt x="8165" y="5743"/>
                    <a:pt x="8121" y="5952"/>
                  </a:cubicBezTo>
                  <a:cubicBezTo>
                    <a:pt x="8076" y="6155"/>
                    <a:pt x="8058" y="6370"/>
                    <a:pt x="7982" y="6572"/>
                  </a:cubicBezTo>
                  <a:cubicBezTo>
                    <a:pt x="7918" y="6743"/>
                    <a:pt x="7836" y="6907"/>
                    <a:pt x="7722" y="7053"/>
                  </a:cubicBezTo>
                  <a:cubicBezTo>
                    <a:pt x="7672" y="7123"/>
                    <a:pt x="7621" y="7192"/>
                    <a:pt x="7558" y="7249"/>
                  </a:cubicBezTo>
                  <a:cubicBezTo>
                    <a:pt x="7488" y="7154"/>
                    <a:pt x="7425" y="7059"/>
                    <a:pt x="7355" y="6964"/>
                  </a:cubicBezTo>
                  <a:cubicBezTo>
                    <a:pt x="7450" y="6876"/>
                    <a:pt x="7532" y="6762"/>
                    <a:pt x="7596" y="6661"/>
                  </a:cubicBezTo>
                  <a:cubicBezTo>
                    <a:pt x="7697" y="6503"/>
                    <a:pt x="7798" y="6338"/>
                    <a:pt x="7893" y="6180"/>
                  </a:cubicBezTo>
                  <a:cubicBezTo>
                    <a:pt x="8070" y="5876"/>
                    <a:pt x="8165" y="5528"/>
                    <a:pt x="8241" y="5187"/>
                  </a:cubicBezTo>
                  <a:cubicBezTo>
                    <a:pt x="8317" y="4801"/>
                    <a:pt x="8368" y="4408"/>
                    <a:pt x="8393" y="4016"/>
                  </a:cubicBezTo>
                  <a:cubicBezTo>
                    <a:pt x="8412" y="3769"/>
                    <a:pt x="8418" y="3523"/>
                    <a:pt x="8424" y="3270"/>
                  </a:cubicBezTo>
                  <a:cubicBezTo>
                    <a:pt x="8424" y="3118"/>
                    <a:pt x="8418" y="2972"/>
                    <a:pt x="8405" y="2820"/>
                  </a:cubicBezTo>
                  <a:cubicBezTo>
                    <a:pt x="8380" y="2416"/>
                    <a:pt x="8241" y="2023"/>
                    <a:pt x="8146" y="1631"/>
                  </a:cubicBezTo>
                  <a:cubicBezTo>
                    <a:pt x="8141" y="1607"/>
                    <a:pt x="8124" y="1596"/>
                    <a:pt x="8106" y="1596"/>
                  </a:cubicBezTo>
                  <a:cubicBezTo>
                    <a:pt x="8083" y="1596"/>
                    <a:pt x="8060" y="1615"/>
                    <a:pt x="8064" y="1644"/>
                  </a:cubicBezTo>
                  <a:cubicBezTo>
                    <a:pt x="8095" y="1909"/>
                    <a:pt x="8089" y="2175"/>
                    <a:pt x="8064" y="2441"/>
                  </a:cubicBezTo>
                  <a:cubicBezTo>
                    <a:pt x="8045" y="2599"/>
                    <a:pt x="8039" y="2763"/>
                    <a:pt x="8032" y="2928"/>
                  </a:cubicBezTo>
                  <a:cubicBezTo>
                    <a:pt x="8032" y="3004"/>
                    <a:pt x="8032" y="3080"/>
                    <a:pt x="8032" y="3156"/>
                  </a:cubicBezTo>
                  <a:cubicBezTo>
                    <a:pt x="8032" y="3637"/>
                    <a:pt x="8013" y="4117"/>
                    <a:pt x="7950" y="4592"/>
                  </a:cubicBezTo>
                  <a:cubicBezTo>
                    <a:pt x="7887" y="5035"/>
                    <a:pt x="7766" y="5452"/>
                    <a:pt x="7634" y="5876"/>
                  </a:cubicBezTo>
                  <a:cubicBezTo>
                    <a:pt x="7577" y="6079"/>
                    <a:pt x="7526" y="6268"/>
                    <a:pt x="7431" y="6452"/>
                  </a:cubicBezTo>
                  <a:cubicBezTo>
                    <a:pt x="7368" y="6559"/>
                    <a:pt x="7292" y="6673"/>
                    <a:pt x="7229" y="6787"/>
                  </a:cubicBezTo>
                  <a:cubicBezTo>
                    <a:pt x="7140" y="6673"/>
                    <a:pt x="7058" y="6559"/>
                    <a:pt x="6969" y="6446"/>
                  </a:cubicBezTo>
                  <a:cubicBezTo>
                    <a:pt x="6976" y="6439"/>
                    <a:pt x="6982" y="6427"/>
                    <a:pt x="6988" y="6420"/>
                  </a:cubicBezTo>
                  <a:cubicBezTo>
                    <a:pt x="7014" y="6376"/>
                    <a:pt x="7052" y="6338"/>
                    <a:pt x="7083" y="6300"/>
                  </a:cubicBezTo>
                  <a:cubicBezTo>
                    <a:pt x="7146" y="6211"/>
                    <a:pt x="7178" y="6104"/>
                    <a:pt x="7229" y="6009"/>
                  </a:cubicBezTo>
                  <a:cubicBezTo>
                    <a:pt x="7324" y="5826"/>
                    <a:pt x="7406" y="5648"/>
                    <a:pt x="7463" y="5440"/>
                  </a:cubicBezTo>
                  <a:cubicBezTo>
                    <a:pt x="7653" y="4712"/>
                    <a:pt x="7741" y="3959"/>
                    <a:pt x="7697" y="3206"/>
                  </a:cubicBezTo>
                  <a:cubicBezTo>
                    <a:pt x="7684" y="3004"/>
                    <a:pt x="7665" y="2795"/>
                    <a:pt x="7634" y="2593"/>
                  </a:cubicBezTo>
                  <a:cubicBezTo>
                    <a:pt x="7615" y="2428"/>
                    <a:pt x="7583" y="2270"/>
                    <a:pt x="7545" y="2106"/>
                  </a:cubicBezTo>
                  <a:cubicBezTo>
                    <a:pt x="7463" y="1739"/>
                    <a:pt x="7324" y="1403"/>
                    <a:pt x="7197" y="1055"/>
                  </a:cubicBezTo>
                  <a:cubicBezTo>
                    <a:pt x="7190" y="1036"/>
                    <a:pt x="7173" y="1028"/>
                    <a:pt x="7156" y="1028"/>
                  </a:cubicBezTo>
                  <a:cubicBezTo>
                    <a:pt x="7129" y="1028"/>
                    <a:pt x="7101" y="1049"/>
                    <a:pt x="7109" y="1081"/>
                  </a:cubicBezTo>
                  <a:cubicBezTo>
                    <a:pt x="7222" y="1467"/>
                    <a:pt x="7260" y="1884"/>
                    <a:pt x="7298" y="2283"/>
                  </a:cubicBezTo>
                  <a:cubicBezTo>
                    <a:pt x="7298" y="2302"/>
                    <a:pt x="7305" y="2321"/>
                    <a:pt x="7305" y="2340"/>
                  </a:cubicBezTo>
                  <a:cubicBezTo>
                    <a:pt x="7368" y="3042"/>
                    <a:pt x="7355" y="3738"/>
                    <a:pt x="7267" y="4440"/>
                  </a:cubicBezTo>
                  <a:cubicBezTo>
                    <a:pt x="7216" y="4794"/>
                    <a:pt x="7134" y="5130"/>
                    <a:pt x="7045" y="5478"/>
                  </a:cubicBezTo>
                  <a:cubicBezTo>
                    <a:pt x="7007" y="5655"/>
                    <a:pt x="7001" y="5838"/>
                    <a:pt x="6950" y="6009"/>
                  </a:cubicBezTo>
                  <a:cubicBezTo>
                    <a:pt x="6931" y="6091"/>
                    <a:pt x="6900" y="6174"/>
                    <a:pt x="6893" y="6256"/>
                  </a:cubicBezTo>
                  <a:cubicBezTo>
                    <a:pt x="6893" y="6281"/>
                    <a:pt x="6887" y="6306"/>
                    <a:pt x="6881" y="6332"/>
                  </a:cubicBezTo>
                  <a:cubicBezTo>
                    <a:pt x="6817" y="6243"/>
                    <a:pt x="6748" y="6161"/>
                    <a:pt x="6685" y="6072"/>
                  </a:cubicBezTo>
                  <a:cubicBezTo>
                    <a:pt x="6830" y="5769"/>
                    <a:pt x="6868" y="5408"/>
                    <a:pt x="6919" y="5079"/>
                  </a:cubicBezTo>
                  <a:cubicBezTo>
                    <a:pt x="7020" y="4339"/>
                    <a:pt x="7033" y="3586"/>
                    <a:pt x="6969" y="2846"/>
                  </a:cubicBezTo>
                  <a:cubicBezTo>
                    <a:pt x="6950" y="2574"/>
                    <a:pt x="6912" y="2302"/>
                    <a:pt x="6862" y="2036"/>
                  </a:cubicBezTo>
                  <a:cubicBezTo>
                    <a:pt x="6843" y="1941"/>
                    <a:pt x="6824" y="1846"/>
                    <a:pt x="6799" y="1751"/>
                  </a:cubicBezTo>
                  <a:cubicBezTo>
                    <a:pt x="6710" y="1397"/>
                    <a:pt x="6577" y="1068"/>
                    <a:pt x="6451" y="720"/>
                  </a:cubicBezTo>
                  <a:cubicBezTo>
                    <a:pt x="6439" y="688"/>
                    <a:pt x="6412" y="674"/>
                    <a:pt x="6383" y="674"/>
                  </a:cubicBezTo>
                  <a:cubicBezTo>
                    <a:pt x="6332" y="674"/>
                    <a:pt x="6276" y="716"/>
                    <a:pt x="6292" y="777"/>
                  </a:cubicBezTo>
                  <a:cubicBezTo>
                    <a:pt x="6375" y="1106"/>
                    <a:pt x="6419" y="1448"/>
                    <a:pt x="6463" y="1789"/>
                  </a:cubicBezTo>
                  <a:cubicBezTo>
                    <a:pt x="6476" y="1909"/>
                    <a:pt x="6489" y="2030"/>
                    <a:pt x="6507" y="2150"/>
                  </a:cubicBezTo>
                  <a:cubicBezTo>
                    <a:pt x="6564" y="2605"/>
                    <a:pt x="6609" y="3054"/>
                    <a:pt x="6615" y="3510"/>
                  </a:cubicBezTo>
                  <a:cubicBezTo>
                    <a:pt x="6628" y="3978"/>
                    <a:pt x="6602" y="4440"/>
                    <a:pt x="6545" y="4902"/>
                  </a:cubicBezTo>
                  <a:cubicBezTo>
                    <a:pt x="6514" y="5174"/>
                    <a:pt x="6451" y="5459"/>
                    <a:pt x="6413" y="5737"/>
                  </a:cubicBezTo>
                  <a:cubicBezTo>
                    <a:pt x="6204" y="5478"/>
                    <a:pt x="5995" y="5225"/>
                    <a:pt x="5774" y="4971"/>
                  </a:cubicBezTo>
                  <a:cubicBezTo>
                    <a:pt x="5799" y="4934"/>
                    <a:pt x="5824" y="4896"/>
                    <a:pt x="5843" y="4851"/>
                  </a:cubicBezTo>
                  <a:cubicBezTo>
                    <a:pt x="5881" y="4750"/>
                    <a:pt x="5913" y="4649"/>
                    <a:pt x="5951" y="4548"/>
                  </a:cubicBezTo>
                  <a:cubicBezTo>
                    <a:pt x="6027" y="4351"/>
                    <a:pt x="6058" y="4143"/>
                    <a:pt x="6084" y="3940"/>
                  </a:cubicBezTo>
                  <a:cubicBezTo>
                    <a:pt x="6141" y="3523"/>
                    <a:pt x="6153" y="3105"/>
                    <a:pt x="6128" y="2688"/>
                  </a:cubicBezTo>
                  <a:cubicBezTo>
                    <a:pt x="6096" y="2289"/>
                    <a:pt x="6039" y="1890"/>
                    <a:pt x="5906" y="1511"/>
                  </a:cubicBezTo>
                  <a:cubicBezTo>
                    <a:pt x="5900" y="1492"/>
                    <a:pt x="5894" y="1473"/>
                    <a:pt x="5887" y="1460"/>
                  </a:cubicBezTo>
                  <a:cubicBezTo>
                    <a:pt x="5736" y="1062"/>
                    <a:pt x="5540" y="688"/>
                    <a:pt x="5331" y="321"/>
                  </a:cubicBezTo>
                  <a:cubicBezTo>
                    <a:pt x="5318" y="296"/>
                    <a:pt x="5297" y="286"/>
                    <a:pt x="5275" y="286"/>
                  </a:cubicBezTo>
                  <a:cubicBezTo>
                    <a:pt x="5231" y="286"/>
                    <a:pt x="5185" y="330"/>
                    <a:pt x="5211" y="385"/>
                  </a:cubicBezTo>
                  <a:cubicBezTo>
                    <a:pt x="5362" y="688"/>
                    <a:pt x="5464" y="1024"/>
                    <a:pt x="5533" y="1359"/>
                  </a:cubicBezTo>
                  <a:cubicBezTo>
                    <a:pt x="5546" y="1416"/>
                    <a:pt x="5552" y="1467"/>
                    <a:pt x="5565" y="1523"/>
                  </a:cubicBezTo>
                  <a:cubicBezTo>
                    <a:pt x="5634" y="1916"/>
                    <a:pt x="5710" y="2302"/>
                    <a:pt x="5736" y="2700"/>
                  </a:cubicBezTo>
                  <a:cubicBezTo>
                    <a:pt x="5767" y="3092"/>
                    <a:pt x="5755" y="3485"/>
                    <a:pt x="5704" y="3877"/>
                  </a:cubicBezTo>
                  <a:cubicBezTo>
                    <a:pt x="5679" y="4067"/>
                    <a:pt x="5647" y="4250"/>
                    <a:pt x="5622" y="4440"/>
                  </a:cubicBezTo>
                  <a:cubicBezTo>
                    <a:pt x="5603" y="4535"/>
                    <a:pt x="5590" y="4624"/>
                    <a:pt x="5571" y="4718"/>
                  </a:cubicBezTo>
                  <a:cubicBezTo>
                    <a:pt x="5571" y="4725"/>
                    <a:pt x="5565" y="4731"/>
                    <a:pt x="5565" y="4731"/>
                  </a:cubicBezTo>
                  <a:cubicBezTo>
                    <a:pt x="5457" y="4611"/>
                    <a:pt x="5356" y="4497"/>
                    <a:pt x="5248" y="4377"/>
                  </a:cubicBezTo>
                  <a:cubicBezTo>
                    <a:pt x="5305" y="4022"/>
                    <a:pt x="5356" y="3662"/>
                    <a:pt x="5356" y="3301"/>
                  </a:cubicBezTo>
                  <a:cubicBezTo>
                    <a:pt x="5356" y="2922"/>
                    <a:pt x="5293" y="2517"/>
                    <a:pt x="5204" y="2150"/>
                  </a:cubicBezTo>
                  <a:cubicBezTo>
                    <a:pt x="5128" y="1814"/>
                    <a:pt x="5027" y="1492"/>
                    <a:pt x="4901" y="1175"/>
                  </a:cubicBezTo>
                  <a:cubicBezTo>
                    <a:pt x="4875" y="1125"/>
                    <a:pt x="4856" y="1074"/>
                    <a:pt x="4837" y="1024"/>
                  </a:cubicBezTo>
                  <a:cubicBezTo>
                    <a:pt x="4679" y="663"/>
                    <a:pt x="4458" y="353"/>
                    <a:pt x="4243" y="24"/>
                  </a:cubicBezTo>
                  <a:cubicBezTo>
                    <a:pt x="4232" y="7"/>
                    <a:pt x="4216" y="0"/>
                    <a:pt x="4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4"/>
          <p:cNvSpPr/>
          <p:nvPr/>
        </p:nvSpPr>
        <p:spPr>
          <a:xfrm flipH="1">
            <a:off x="8583345" y="3937575"/>
            <a:ext cx="364456" cy="12072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"/>
          <p:cNvSpPr/>
          <p:nvPr/>
        </p:nvSpPr>
        <p:spPr>
          <a:xfrm rot="9753670">
            <a:off x="-210029" y="656887"/>
            <a:ext cx="661349" cy="830294"/>
          </a:xfrm>
          <a:custGeom>
            <a:avLst/>
            <a:gdLst/>
            <a:ahLst/>
            <a:cxnLst/>
            <a:rect l="l" t="t" r="r" b="b"/>
            <a:pathLst>
              <a:path w="14300" h="17953" extrusionOk="0">
                <a:moveTo>
                  <a:pt x="4201" y="0"/>
                </a:moveTo>
                <a:cubicBezTo>
                  <a:pt x="4169" y="0"/>
                  <a:pt x="4137" y="30"/>
                  <a:pt x="4154" y="68"/>
                </a:cubicBezTo>
                <a:cubicBezTo>
                  <a:pt x="4318" y="391"/>
                  <a:pt x="4426" y="758"/>
                  <a:pt x="4540" y="1100"/>
                </a:cubicBezTo>
                <a:cubicBezTo>
                  <a:pt x="4540" y="1119"/>
                  <a:pt x="4546" y="1131"/>
                  <a:pt x="4553" y="1144"/>
                </a:cubicBezTo>
                <a:cubicBezTo>
                  <a:pt x="4666" y="1498"/>
                  <a:pt x="4755" y="1859"/>
                  <a:pt x="4825" y="2226"/>
                </a:cubicBezTo>
                <a:cubicBezTo>
                  <a:pt x="4901" y="2599"/>
                  <a:pt x="4938" y="2972"/>
                  <a:pt x="4983" y="3352"/>
                </a:cubicBezTo>
                <a:cubicBezTo>
                  <a:pt x="5014" y="3624"/>
                  <a:pt x="5046" y="3896"/>
                  <a:pt x="5052" y="4168"/>
                </a:cubicBezTo>
                <a:cubicBezTo>
                  <a:pt x="4938" y="4048"/>
                  <a:pt x="4825" y="3921"/>
                  <a:pt x="4711" y="3807"/>
                </a:cubicBezTo>
                <a:cubicBezTo>
                  <a:pt x="4711" y="3807"/>
                  <a:pt x="4711" y="3807"/>
                  <a:pt x="4711" y="3801"/>
                </a:cubicBezTo>
                <a:cubicBezTo>
                  <a:pt x="4793" y="3497"/>
                  <a:pt x="4749" y="3124"/>
                  <a:pt x="4692" y="2820"/>
                </a:cubicBezTo>
                <a:cubicBezTo>
                  <a:pt x="4628" y="2485"/>
                  <a:pt x="4540" y="2156"/>
                  <a:pt x="4426" y="1833"/>
                </a:cubicBezTo>
                <a:cubicBezTo>
                  <a:pt x="4331" y="1555"/>
                  <a:pt x="4205" y="1289"/>
                  <a:pt x="4053" y="1036"/>
                </a:cubicBezTo>
                <a:cubicBezTo>
                  <a:pt x="4027" y="998"/>
                  <a:pt x="3996" y="954"/>
                  <a:pt x="3970" y="910"/>
                </a:cubicBezTo>
                <a:cubicBezTo>
                  <a:pt x="3787" y="631"/>
                  <a:pt x="3572" y="378"/>
                  <a:pt x="3369" y="119"/>
                </a:cubicBezTo>
                <a:cubicBezTo>
                  <a:pt x="3360" y="108"/>
                  <a:pt x="3349" y="103"/>
                  <a:pt x="3338" y="103"/>
                </a:cubicBezTo>
                <a:cubicBezTo>
                  <a:pt x="3308" y="103"/>
                  <a:pt x="3281" y="143"/>
                  <a:pt x="3300" y="176"/>
                </a:cubicBezTo>
                <a:cubicBezTo>
                  <a:pt x="3477" y="435"/>
                  <a:pt x="3597" y="726"/>
                  <a:pt x="3711" y="1011"/>
                </a:cubicBezTo>
                <a:cubicBezTo>
                  <a:pt x="3717" y="1036"/>
                  <a:pt x="3724" y="1055"/>
                  <a:pt x="3736" y="1074"/>
                </a:cubicBezTo>
                <a:cubicBezTo>
                  <a:pt x="3850" y="1372"/>
                  <a:pt x="3964" y="1675"/>
                  <a:pt x="4065" y="1979"/>
                </a:cubicBezTo>
                <a:cubicBezTo>
                  <a:pt x="4167" y="2289"/>
                  <a:pt x="4255" y="2599"/>
                  <a:pt x="4312" y="2915"/>
                </a:cubicBezTo>
                <a:cubicBezTo>
                  <a:pt x="4344" y="3105"/>
                  <a:pt x="4375" y="3314"/>
                  <a:pt x="4420" y="3510"/>
                </a:cubicBezTo>
                <a:cubicBezTo>
                  <a:pt x="4268" y="3358"/>
                  <a:pt x="4110" y="3206"/>
                  <a:pt x="3945" y="3061"/>
                </a:cubicBezTo>
                <a:cubicBezTo>
                  <a:pt x="3876" y="2991"/>
                  <a:pt x="3806" y="2928"/>
                  <a:pt x="3730" y="2858"/>
                </a:cubicBezTo>
                <a:cubicBezTo>
                  <a:pt x="3717" y="2643"/>
                  <a:pt x="3717" y="2428"/>
                  <a:pt x="3673" y="2219"/>
                </a:cubicBezTo>
                <a:cubicBezTo>
                  <a:pt x="3629" y="1973"/>
                  <a:pt x="3547" y="1732"/>
                  <a:pt x="3445" y="1504"/>
                </a:cubicBezTo>
                <a:cubicBezTo>
                  <a:pt x="3376" y="1334"/>
                  <a:pt x="3294" y="1157"/>
                  <a:pt x="3199" y="998"/>
                </a:cubicBezTo>
                <a:cubicBezTo>
                  <a:pt x="3167" y="935"/>
                  <a:pt x="3129" y="878"/>
                  <a:pt x="3085" y="821"/>
                </a:cubicBezTo>
                <a:cubicBezTo>
                  <a:pt x="3009" y="707"/>
                  <a:pt x="2920" y="612"/>
                  <a:pt x="2832" y="518"/>
                </a:cubicBezTo>
                <a:cubicBezTo>
                  <a:pt x="2743" y="423"/>
                  <a:pt x="2642" y="353"/>
                  <a:pt x="2553" y="264"/>
                </a:cubicBezTo>
                <a:cubicBezTo>
                  <a:pt x="2546" y="259"/>
                  <a:pt x="2538" y="257"/>
                  <a:pt x="2531" y="257"/>
                </a:cubicBezTo>
                <a:cubicBezTo>
                  <a:pt x="2511" y="257"/>
                  <a:pt x="2495" y="273"/>
                  <a:pt x="2509" y="296"/>
                </a:cubicBezTo>
                <a:cubicBezTo>
                  <a:pt x="2572" y="404"/>
                  <a:pt x="2604" y="536"/>
                  <a:pt x="2661" y="657"/>
                </a:cubicBezTo>
                <a:cubicBezTo>
                  <a:pt x="2711" y="764"/>
                  <a:pt x="2756" y="872"/>
                  <a:pt x="2806" y="979"/>
                </a:cubicBezTo>
                <a:cubicBezTo>
                  <a:pt x="2806" y="986"/>
                  <a:pt x="2813" y="992"/>
                  <a:pt x="2813" y="998"/>
                </a:cubicBezTo>
                <a:cubicBezTo>
                  <a:pt x="2914" y="1213"/>
                  <a:pt x="3028" y="1416"/>
                  <a:pt x="3123" y="1637"/>
                </a:cubicBezTo>
                <a:cubicBezTo>
                  <a:pt x="3218" y="1871"/>
                  <a:pt x="3300" y="2106"/>
                  <a:pt x="3388" y="2340"/>
                </a:cubicBezTo>
                <a:cubicBezTo>
                  <a:pt x="3433" y="2453"/>
                  <a:pt x="3483" y="2561"/>
                  <a:pt x="3521" y="2675"/>
                </a:cubicBezTo>
                <a:cubicBezTo>
                  <a:pt x="3439" y="2599"/>
                  <a:pt x="3350" y="2523"/>
                  <a:pt x="3268" y="2453"/>
                </a:cubicBezTo>
                <a:cubicBezTo>
                  <a:pt x="3142" y="2346"/>
                  <a:pt x="3009" y="2245"/>
                  <a:pt x="2876" y="2143"/>
                </a:cubicBezTo>
                <a:cubicBezTo>
                  <a:pt x="2876" y="2137"/>
                  <a:pt x="2876" y="2137"/>
                  <a:pt x="2876" y="2137"/>
                </a:cubicBezTo>
                <a:cubicBezTo>
                  <a:pt x="2762" y="1758"/>
                  <a:pt x="2642" y="1372"/>
                  <a:pt x="2420" y="1036"/>
                </a:cubicBezTo>
                <a:cubicBezTo>
                  <a:pt x="2414" y="1030"/>
                  <a:pt x="2408" y="1017"/>
                  <a:pt x="2395" y="1005"/>
                </a:cubicBezTo>
                <a:cubicBezTo>
                  <a:pt x="2281" y="834"/>
                  <a:pt x="2148" y="676"/>
                  <a:pt x="1978" y="555"/>
                </a:cubicBezTo>
                <a:cubicBezTo>
                  <a:pt x="1807" y="435"/>
                  <a:pt x="1642" y="290"/>
                  <a:pt x="1465" y="189"/>
                </a:cubicBezTo>
                <a:cubicBezTo>
                  <a:pt x="1454" y="182"/>
                  <a:pt x="1443" y="180"/>
                  <a:pt x="1433" y="180"/>
                </a:cubicBezTo>
                <a:cubicBezTo>
                  <a:pt x="1378" y="180"/>
                  <a:pt x="1340" y="254"/>
                  <a:pt x="1383" y="296"/>
                </a:cubicBezTo>
                <a:cubicBezTo>
                  <a:pt x="1541" y="442"/>
                  <a:pt x="1693" y="574"/>
                  <a:pt x="1807" y="752"/>
                </a:cubicBezTo>
                <a:cubicBezTo>
                  <a:pt x="1870" y="847"/>
                  <a:pt x="1940" y="929"/>
                  <a:pt x="2003" y="1017"/>
                </a:cubicBezTo>
                <a:cubicBezTo>
                  <a:pt x="2060" y="1081"/>
                  <a:pt x="2110" y="1150"/>
                  <a:pt x="2161" y="1213"/>
                </a:cubicBezTo>
                <a:cubicBezTo>
                  <a:pt x="2351" y="1460"/>
                  <a:pt x="2534" y="1707"/>
                  <a:pt x="2667" y="1979"/>
                </a:cubicBezTo>
                <a:cubicBezTo>
                  <a:pt x="2667" y="1985"/>
                  <a:pt x="2667" y="1985"/>
                  <a:pt x="2667" y="1985"/>
                </a:cubicBezTo>
                <a:cubicBezTo>
                  <a:pt x="2636" y="1960"/>
                  <a:pt x="2598" y="1928"/>
                  <a:pt x="2566" y="1903"/>
                </a:cubicBezTo>
                <a:cubicBezTo>
                  <a:pt x="2566" y="1903"/>
                  <a:pt x="2560" y="1897"/>
                  <a:pt x="2553" y="1897"/>
                </a:cubicBezTo>
                <a:cubicBezTo>
                  <a:pt x="2243" y="1644"/>
                  <a:pt x="1927" y="1391"/>
                  <a:pt x="1604" y="1150"/>
                </a:cubicBezTo>
                <a:cubicBezTo>
                  <a:pt x="1592" y="1144"/>
                  <a:pt x="1579" y="1131"/>
                  <a:pt x="1566" y="1125"/>
                </a:cubicBezTo>
                <a:cubicBezTo>
                  <a:pt x="1339" y="954"/>
                  <a:pt x="1111" y="783"/>
                  <a:pt x="864" y="644"/>
                </a:cubicBezTo>
                <a:cubicBezTo>
                  <a:pt x="624" y="505"/>
                  <a:pt x="371" y="391"/>
                  <a:pt x="130" y="245"/>
                </a:cubicBezTo>
                <a:cubicBezTo>
                  <a:pt x="120" y="239"/>
                  <a:pt x="110" y="237"/>
                  <a:pt x="99" y="237"/>
                </a:cubicBezTo>
                <a:cubicBezTo>
                  <a:pt x="46" y="237"/>
                  <a:pt x="0" y="311"/>
                  <a:pt x="48" y="353"/>
                </a:cubicBezTo>
                <a:cubicBezTo>
                  <a:pt x="257" y="543"/>
                  <a:pt x="440" y="758"/>
                  <a:pt x="655" y="941"/>
                </a:cubicBezTo>
                <a:cubicBezTo>
                  <a:pt x="870" y="1125"/>
                  <a:pt x="1098" y="1283"/>
                  <a:pt x="1332" y="1435"/>
                </a:cubicBezTo>
                <a:cubicBezTo>
                  <a:pt x="1402" y="1473"/>
                  <a:pt x="1465" y="1511"/>
                  <a:pt x="1528" y="1555"/>
                </a:cubicBezTo>
                <a:cubicBezTo>
                  <a:pt x="1864" y="1751"/>
                  <a:pt x="2205" y="1928"/>
                  <a:pt x="2560" y="2093"/>
                </a:cubicBezTo>
                <a:cubicBezTo>
                  <a:pt x="2629" y="2156"/>
                  <a:pt x="2693" y="2226"/>
                  <a:pt x="2762" y="2289"/>
                </a:cubicBezTo>
                <a:cubicBezTo>
                  <a:pt x="2629" y="2251"/>
                  <a:pt x="2509" y="2213"/>
                  <a:pt x="2376" y="2175"/>
                </a:cubicBezTo>
                <a:cubicBezTo>
                  <a:pt x="2174" y="2124"/>
                  <a:pt x="1971" y="2061"/>
                  <a:pt x="1775" y="1985"/>
                </a:cubicBezTo>
                <a:cubicBezTo>
                  <a:pt x="1693" y="1960"/>
                  <a:pt x="1617" y="1928"/>
                  <a:pt x="1535" y="1897"/>
                </a:cubicBezTo>
                <a:cubicBezTo>
                  <a:pt x="1415" y="1846"/>
                  <a:pt x="1294" y="1789"/>
                  <a:pt x="1174" y="1739"/>
                </a:cubicBezTo>
                <a:cubicBezTo>
                  <a:pt x="1079" y="1701"/>
                  <a:pt x="991" y="1644"/>
                  <a:pt x="902" y="1599"/>
                </a:cubicBezTo>
                <a:cubicBezTo>
                  <a:pt x="807" y="1542"/>
                  <a:pt x="700" y="1504"/>
                  <a:pt x="611" y="1441"/>
                </a:cubicBezTo>
                <a:cubicBezTo>
                  <a:pt x="605" y="1438"/>
                  <a:pt x="599" y="1437"/>
                  <a:pt x="594" y="1437"/>
                </a:cubicBezTo>
                <a:cubicBezTo>
                  <a:pt x="561" y="1437"/>
                  <a:pt x="534" y="1478"/>
                  <a:pt x="560" y="1504"/>
                </a:cubicBezTo>
                <a:cubicBezTo>
                  <a:pt x="605" y="1549"/>
                  <a:pt x="630" y="1606"/>
                  <a:pt x="674" y="1650"/>
                </a:cubicBezTo>
                <a:cubicBezTo>
                  <a:pt x="712" y="1688"/>
                  <a:pt x="757" y="1726"/>
                  <a:pt x="795" y="1758"/>
                </a:cubicBezTo>
                <a:cubicBezTo>
                  <a:pt x="883" y="1833"/>
                  <a:pt x="972" y="1903"/>
                  <a:pt x="1067" y="1966"/>
                </a:cubicBezTo>
                <a:cubicBezTo>
                  <a:pt x="1212" y="2074"/>
                  <a:pt x="1370" y="2162"/>
                  <a:pt x="1541" y="2232"/>
                </a:cubicBezTo>
                <a:cubicBezTo>
                  <a:pt x="1579" y="2245"/>
                  <a:pt x="1623" y="2264"/>
                  <a:pt x="1661" y="2276"/>
                </a:cubicBezTo>
                <a:cubicBezTo>
                  <a:pt x="1876" y="2352"/>
                  <a:pt x="2104" y="2409"/>
                  <a:pt x="2332" y="2428"/>
                </a:cubicBezTo>
                <a:cubicBezTo>
                  <a:pt x="2381" y="2433"/>
                  <a:pt x="2430" y="2436"/>
                  <a:pt x="2479" y="2436"/>
                </a:cubicBezTo>
                <a:cubicBezTo>
                  <a:pt x="2610" y="2436"/>
                  <a:pt x="2741" y="2419"/>
                  <a:pt x="2870" y="2397"/>
                </a:cubicBezTo>
                <a:cubicBezTo>
                  <a:pt x="3053" y="2574"/>
                  <a:pt x="3230" y="2757"/>
                  <a:pt x="3414" y="2941"/>
                </a:cubicBezTo>
                <a:lnTo>
                  <a:pt x="3407" y="2941"/>
                </a:lnTo>
                <a:cubicBezTo>
                  <a:pt x="3218" y="2903"/>
                  <a:pt x="3028" y="2865"/>
                  <a:pt x="2838" y="2820"/>
                </a:cubicBezTo>
                <a:cubicBezTo>
                  <a:pt x="2585" y="2770"/>
                  <a:pt x="2326" y="2726"/>
                  <a:pt x="2072" y="2662"/>
                </a:cubicBezTo>
                <a:cubicBezTo>
                  <a:pt x="1895" y="2624"/>
                  <a:pt x="1725" y="2574"/>
                  <a:pt x="1547" y="2523"/>
                </a:cubicBezTo>
                <a:cubicBezTo>
                  <a:pt x="1465" y="2498"/>
                  <a:pt x="1383" y="2479"/>
                  <a:pt x="1301" y="2460"/>
                </a:cubicBezTo>
                <a:cubicBezTo>
                  <a:pt x="1041" y="2397"/>
                  <a:pt x="801" y="2270"/>
                  <a:pt x="541" y="2213"/>
                </a:cubicBezTo>
                <a:cubicBezTo>
                  <a:pt x="531" y="2211"/>
                  <a:pt x="522" y="2210"/>
                  <a:pt x="513" y="2210"/>
                </a:cubicBezTo>
                <a:cubicBezTo>
                  <a:pt x="426" y="2210"/>
                  <a:pt x="390" y="2314"/>
                  <a:pt x="459" y="2378"/>
                </a:cubicBezTo>
                <a:cubicBezTo>
                  <a:pt x="668" y="2561"/>
                  <a:pt x="959" y="2662"/>
                  <a:pt x="1206" y="2789"/>
                </a:cubicBezTo>
                <a:cubicBezTo>
                  <a:pt x="1320" y="2839"/>
                  <a:pt x="1434" y="2890"/>
                  <a:pt x="1554" y="2928"/>
                </a:cubicBezTo>
                <a:cubicBezTo>
                  <a:pt x="1699" y="2972"/>
                  <a:pt x="1845" y="3010"/>
                  <a:pt x="1990" y="3042"/>
                </a:cubicBezTo>
                <a:cubicBezTo>
                  <a:pt x="2269" y="3111"/>
                  <a:pt x="2547" y="3162"/>
                  <a:pt x="2832" y="3168"/>
                </a:cubicBezTo>
                <a:cubicBezTo>
                  <a:pt x="3085" y="3168"/>
                  <a:pt x="3338" y="3149"/>
                  <a:pt x="3591" y="3124"/>
                </a:cubicBezTo>
                <a:cubicBezTo>
                  <a:pt x="3692" y="3225"/>
                  <a:pt x="3793" y="3333"/>
                  <a:pt x="3895" y="3434"/>
                </a:cubicBezTo>
                <a:cubicBezTo>
                  <a:pt x="4021" y="3561"/>
                  <a:pt x="4148" y="3687"/>
                  <a:pt x="4268" y="3814"/>
                </a:cubicBezTo>
                <a:cubicBezTo>
                  <a:pt x="4027" y="3782"/>
                  <a:pt x="3781" y="3769"/>
                  <a:pt x="3540" y="3725"/>
                </a:cubicBezTo>
                <a:cubicBezTo>
                  <a:pt x="3205" y="3662"/>
                  <a:pt x="2876" y="3599"/>
                  <a:pt x="2541" y="3542"/>
                </a:cubicBezTo>
                <a:cubicBezTo>
                  <a:pt x="2212" y="3485"/>
                  <a:pt x="1889" y="3428"/>
                  <a:pt x="1560" y="3371"/>
                </a:cubicBezTo>
                <a:lnTo>
                  <a:pt x="1547" y="3371"/>
                </a:lnTo>
                <a:cubicBezTo>
                  <a:pt x="1377" y="3339"/>
                  <a:pt x="1212" y="3314"/>
                  <a:pt x="1041" y="3289"/>
                </a:cubicBezTo>
                <a:cubicBezTo>
                  <a:pt x="864" y="3257"/>
                  <a:pt x="681" y="3238"/>
                  <a:pt x="510" y="3194"/>
                </a:cubicBezTo>
                <a:cubicBezTo>
                  <a:pt x="504" y="3192"/>
                  <a:pt x="499" y="3191"/>
                  <a:pt x="494" y="3191"/>
                </a:cubicBezTo>
                <a:cubicBezTo>
                  <a:pt x="442" y="3191"/>
                  <a:pt x="421" y="3272"/>
                  <a:pt x="478" y="3295"/>
                </a:cubicBezTo>
                <a:cubicBezTo>
                  <a:pt x="649" y="3358"/>
                  <a:pt x="807" y="3447"/>
                  <a:pt x="978" y="3516"/>
                </a:cubicBezTo>
                <a:cubicBezTo>
                  <a:pt x="1136" y="3580"/>
                  <a:pt x="1294" y="3637"/>
                  <a:pt x="1459" y="3693"/>
                </a:cubicBezTo>
                <a:cubicBezTo>
                  <a:pt x="1503" y="3700"/>
                  <a:pt x="1541" y="3712"/>
                  <a:pt x="1579" y="3725"/>
                </a:cubicBezTo>
                <a:cubicBezTo>
                  <a:pt x="1870" y="3814"/>
                  <a:pt x="2167" y="3871"/>
                  <a:pt x="2471" y="3921"/>
                </a:cubicBezTo>
                <a:cubicBezTo>
                  <a:pt x="2642" y="3953"/>
                  <a:pt x="2813" y="3978"/>
                  <a:pt x="2984" y="3991"/>
                </a:cubicBezTo>
                <a:cubicBezTo>
                  <a:pt x="3094" y="4002"/>
                  <a:pt x="3201" y="4005"/>
                  <a:pt x="3308" y="4005"/>
                </a:cubicBezTo>
                <a:cubicBezTo>
                  <a:pt x="3380" y="4005"/>
                  <a:pt x="3450" y="4003"/>
                  <a:pt x="3521" y="4003"/>
                </a:cubicBezTo>
                <a:cubicBezTo>
                  <a:pt x="3695" y="4003"/>
                  <a:pt x="3870" y="4012"/>
                  <a:pt x="4045" y="4012"/>
                </a:cubicBezTo>
                <a:cubicBezTo>
                  <a:pt x="4175" y="4012"/>
                  <a:pt x="4305" y="4007"/>
                  <a:pt x="4432" y="3991"/>
                </a:cubicBezTo>
                <a:cubicBezTo>
                  <a:pt x="4591" y="4149"/>
                  <a:pt x="4742" y="4313"/>
                  <a:pt x="4888" y="4478"/>
                </a:cubicBezTo>
                <a:cubicBezTo>
                  <a:pt x="4620" y="4511"/>
                  <a:pt x="4349" y="4526"/>
                  <a:pt x="4077" y="4526"/>
                </a:cubicBezTo>
                <a:cubicBezTo>
                  <a:pt x="3629" y="4526"/>
                  <a:pt x="3178" y="4486"/>
                  <a:pt x="2737" y="4427"/>
                </a:cubicBezTo>
                <a:cubicBezTo>
                  <a:pt x="2364" y="4383"/>
                  <a:pt x="1997" y="4307"/>
                  <a:pt x="1636" y="4219"/>
                </a:cubicBezTo>
                <a:cubicBezTo>
                  <a:pt x="1617" y="4212"/>
                  <a:pt x="1604" y="4206"/>
                  <a:pt x="1585" y="4206"/>
                </a:cubicBezTo>
                <a:cubicBezTo>
                  <a:pt x="1396" y="4155"/>
                  <a:pt x="1206" y="4098"/>
                  <a:pt x="1016" y="4060"/>
                </a:cubicBezTo>
                <a:cubicBezTo>
                  <a:pt x="921" y="4035"/>
                  <a:pt x="820" y="4022"/>
                  <a:pt x="725" y="3991"/>
                </a:cubicBezTo>
                <a:cubicBezTo>
                  <a:pt x="636" y="3966"/>
                  <a:pt x="560" y="3928"/>
                  <a:pt x="466" y="3928"/>
                </a:cubicBezTo>
                <a:cubicBezTo>
                  <a:pt x="409" y="3934"/>
                  <a:pt x="371" y="3991"/>
                  <a:pt x="409" y="4041"/>
                </a:cubicBezTo>
                <a:cubicBezTo>
                  <a:pt x="485" y="4124"/>
                  <a:pt x="573" y="4155"/>
                  <a:pt x="668" y="4206"/>
                </a:cubicBezTo>
                <a:cubicBezTo>
                  <a:pt x="750" y="4250"/>
                  <a:pt x="832" y="4307"/>
                  <a:pt x="921" y="4351"/>
                </a:cubicBezTo>
                <a:cubicBezTo>
                  <a:pt x="1098" y="4440"/>
                  <a:pt x="1294" y="4510"/>
                  <a:pt x="1490" y="4567"/>
                </a:cubicBezTo>
                <a:cubicBezTo>
                  <a:pt x="1566" y="4592"/>
                  <a:pt x="1642" y="4611"/>
                  <a:pt x="1725" y="4630"/>
                </a:cubicBezTo>
                <a:cubicBezTo>
                  <a:pt x="2041" y="4712"/>
                  <a:pt x="2370" y="4763"/>
                  <a:pt x="2693" y="4794"/>
                </a:cubicBezTo>
                <a:cubicBezTo>
                  <a:pt x="2865" y="4811"/>
                  <a:pt x="3036" y="4819"/>
                  <a:pt x="3206" y="4819"/>
                </a:cubicBezTo>
                <a:cubicBezTo>
                  <a:pt x="3806" y="4819"/>
                  <a:pt x="4396" y="4722"/>
                  <a:pt x="4983" y="4579"/>
                </a:cubicBezTo>
                <a:cubicBezTo>
                  <a:pt x="5090" y="4693"/>
                  <a:pt x="5192" y="4807"/>
                  <a:pt x="5293" y="4921"/>
                </a:cubicBezTo>
                <a:cubicBezTo>
                  <a:pt x="5375" y="5016"/>
                  <a:pt x="5457" y="5104"/>
                  <a:pt x="5533" y="5199"/>
                </a:cubicBezTo>
                <a:cubicBezTo>
                  <a:pt x="5434" y="5210"/>
                  <a:pt x="5335" y="5215"/>
                  <a:pt x="5236" y="5215"/>
                </a:cubicBezTo>
                <a:cubicBezTo>
                  <a:pt x="4524" y="5215"/>
                  <a:pt x="3824" y="4971"/>
                  <a:pt x="3115" y="4971"/>
                </a:cubicBezTo>
                <a:cubicBezTo>
                  <a:pt x="3107" y="4971"/>
                  <a:pt x="3099" y="4971"/>
                  <a:pt x="3091" y="4971"/>
                </a:cubicBezTo>
                <a:cubicBezTo>
                  <a:pt x="2680" y="4978"/>
                  <a:pt x="2281" y="5041"/>
                  <a:pt x="1876" y="5054"/>
                </a:cubicBezTo>
                <a:cubicBezTo>
                  <a:pt x="1813" y="5060"/>
                  <a:pt x="1756" y="5060"/>
                  <a:pt x="1693" y="5060"/>
                </a:cubicBezTo>
                <a:cubicBezTo>
                  <a:pt x="1484" y="5054"/>
                  <a:pt x="1282" y="5022"/>
                  <a:pt x="1086" y="4952"/>
                </a:cubicBezTo>
                <a:cubicBezTo>
                  <a:pt x="889" y="4883"/>
                  <a:pt x="681" y="4807"/>
                  <a:pt x="503" y="4706"/>
                </a:cubicBezTo>
                <a:cubicBezTo>
                  <a:pt x="491" y="4699"/>
                  <a:pt x="479" y="4696"/>
                  <a:pt x="467" y="4696"/>
                </a:cubicBezTo>
                <a:cubicBezTo>
                  <a:pt x="411" y="4696"/>
                  <a:pt x="367" y="4761"/>
                  <a:pt x="409" y="4813"/>
                </a:cubicBezTo>
                <a:cubicBezTo>
                  <a:pt x="529" y="4959"/>
                  <a:pt x="662" y="5060"/>
                  <a:pt x="839" y="5123"/>
                </a:cubicBezTo>
                <a:cubicBezTo>
                  <a:pt x="1016" y="5187"/>
                  <a:pt x="1206" y="5193"/>
                  <a:pt x="1389" y="5199"/>
                </a:cubicBezTo>
                <a:cubicBezTo>
                  <a:pt x="1443" y="5201"/>
                  <a:pt x="1496" y="5202"/>
                  <a:pt x="1549" y="5202"/>
                </a:cubicBezTo>
                <a:cubicBezTo>
                  <a:pt x="1677" y="5202"/>
                  <a:pt x="1804" y="5197"/>
                  <a:pt x="1933" y="5193"/>
                </a:cubicBezTo>
                <a:cubicBezTo>
                  <a:pt x="2129" y="5180"/>
                  <a:pt x="2332" y="5174"/>
                  <a:pt x="2528" y="5174"/>
                </a:cubicBezTo>
                <a:cubicBezTo>
                  <a:pt x="2895" y="5187"/>
                  <a:pt x="3256" y="5269"/>
                  <a:pt x="3623" y="5319"/>
                </a:cubicBezTo>
                <a:cubicBezTo>
                  <a:pt x="3998" y="5373"/>
                  <a:pt x="4375" y="5416"/>
                  <a:pt x="4751" y="5416"/>
                </a:cubicBezTo>
                <a:cubicBezTo>
                  <a:pt x="5047" y="5416"/>
                  <a:pt x="5342" y="5389"/>
                  <a:pt x="5634" y="5319"/>
                </a:cubicBezTo>
                <a:cubicBezTo>
                  <a:pt x="5818" y="5535"/>
                  <a:pt x="5995" y="5750"/>
                  <a:pt x="6172" y="5971"/>
                </a:cubicBezTo>
                <a:cubicBezTo>
                  <a:pt x="6052" y="5946"/>
                  <a:pt x="5932" y="5920"/>
                  <a:pt x="5818" y="5889"/>
                </a:cubicBezTo>
                <a:cubicBezTo>
                  <a:pt x="5609" y="5838"/>
                  <a:pt x="5400" y="5800"/>
                  <a:pt x="5192" y="5769"/>
                </a:cubicBezTo>
                <a:cubicBezTo>
                  <a:pt x="4806" y="5705"/>
                  <a:pt x="4420" y="5674"/>
                  <a:pt x="4027" y="5661"/>
                </a:cubicBezTo>
                <a:cubicBezTo>
                  <a:pt x="3635" y="5648"/>
                  <a:pt x="3243" y="5636"/>
                  <a:pt x="2844" y="5617"/>
                </a:cubicBezTo>
                <a:cubicBezTo>
                  <a:pt x="2604" y="5598"/>
                  <a:pt x="2357" y="5579"/>
                  <a:pt x="2117" y="5547"/>
                </a:cubicBezTo>
                <a:cubicBezTo>
                  <a:pt x="1978" y="5535"/>
                  <a:pt x="1838" y="5516"/>
                  <a:pt x="1706" y="5497"/>
                </a:cubicBezTo>
                <a:cubicBezTo>
                  <a:pt x="1326" y="5452"/>
                  <a:pt x="934" y="5427"/>
                  <a:pt x="567" y="5326"/>
                </a:cubicBezTo>
                <a:cubicBezTo>
                  <a:pt x="560" y="5324"/>
                  <a:pt x="553" y="5323"/>
                  <a:pt x="547" y="5323"/>
                </a:cubicBezTo>
                <a:cubicBezTo>
                  <a:pt x="480" y="5323"/>
                  <a:pt x="459" y="5411"/>
                  <a:pt x="529" y="5446"/>
                </a:cubicBezTo>
                <a:cubicBezTo>
                  <a:pt x="725" y="5541"/>
                  <a:pt x="921" y="5648"/>
                  <a:pt x="1136" y="5724"/>
                </a:cubicBezTo>
                <a:cubicBezTo>
                  <a:pt x="1345" y="5800"/>
                  <a:pt x="1554" y="5864"/>
                  <a:pt x="1781" y="5895"/>
                </a:cubicBezTo>
                <a:cubicBezTo>
                  <a:pt x="1971" y="5927"/>
                  <a:pt x="2161" y="5952"/>
                  <a:pt x="2357" y="5971"/>
                </a:cubicBezTo>
                <a:cubicBezTo>
                  <a:pt x="2939" y="6028"/>
                  <a:pt x="3521" y="6034"/>
                  <a:pt x="4110" y="6053"/>
                </a:cubicBezTo>
                <a:cubicBezTo>
                  <a:pt x="4496" y="6066"/>
                  <a:pt x="4888" y="6060"/>
                  <a:pt x="5274" y="6066"/>
                </a:cubicBezTo>
                <a:cubicBezTo>
                  <a:pt x="5470" y="6072"/>
                  <a:pt x="5666" y="6072"/>
                  <a:pt x="5862" y="6085"/>
                </a:cubicBezTo>
                <a:cubicBezTo>
                  <a:pt x="6014" y="6098"/>
                  <a:pt x="6166" y="6129"/>
                  <a:pt x="6318" y="6155"/>
                </a:cubicBezTo>
                <a:cubicBezTo>
                  <a:pt x="6507" y="6395"/>
                  <a:pt x="6691" y="6629"/>
                  <a:pt x="6868" y="6876"/>
                </a:cubicBezTo>
                <a:cubicBezTo>
                  <a:pt x="6849" y="6869"/>
                  <a:pt x="6830" y="6863"/>
                  <a:pt x="6811" y="6857"/>
                </a:cubicBezTo>
                <a:cubicBezTo>
                  <a:pt x="6704" y="6825"/>
                  <a:pt x="6609" y="6775"/>
                  <a:pt x="6507" y="6730"/>
                </a:cubicBezTo>
                <a:cubicBezTo>
                  <a:pt x="6299" y="6629"/>
                  <a:pt x="6065" y="6566"/>
                  <a:pt x="5831" y="6528"/>
                </a:cubicBezTo>
                <a:cubicBezTo>
                  <a:pt x="5691" y="6506"/>
                  <a:pt x="5550" y="6498"/>
                  <a:pt x="5408" y="6498"/>
                </a:cubicBezTo>
                <a:cubicBezTo>
                  <a:pt x="5131" y="6498"/>
                  <a:pt x="4850" y="6530"/>
                  <a:pt x="4578" y="6559"/>
                </a:cubicBezTo>
                <a:cubicBezTo>
                  <a:pt x="4243" y="6591"/>
                  <a:pt x="3914" y="6623"/>
                  <a:pt x="3585" y="6629"/>
                </a:cubicBezTo>
                <a:cubicBezTo>
                  <a:pt x="3496" y="6629"/>
                  <a:pt x="3407" y="6629"/>
                  <a:pt x="3319" y="6623"/>
                </a:cubicBezTo>
                <a:cubicBezTo>
                  <a:pt x="3123" y="6616"/>
                  <a:pt x="2927" y="6610"/>
                  <a:pt x="2737" y="6597"/>
                </a:cubicBezTo>
                <a:cubicBezTo>
                  <a:pt x="2376" y="6566"/>
                  <a:pt x="2009" y="6521"/>
                  <a:pt x="1655" y="6446"/>
                </a:cubicBezTo>
                <a:cubicBezTo>
                  <a:pt x="1364" y="6389"/>
                  <a:pt x="1079" y="6306"/>
                  <a:pt x="801" y="6193"/>
                </a:cubicBezTo>
                <a:cubicBezTo>
                  <a:pt x="794" y="6190"/>
                  <a:pt x="787" y="6188"/>
                  <a:pt x="781" y="6188"/>
                </a:cubicBezTo>
                <a:cubicBezTo>
                  <a:pt x="732" y="6188"/>
                  <a:pt x="712" y="6271"/>
                  <a:pt x="763" y="6294"/>
                </a:cubicBezTo>
                <a:cubicBezTo>
                  <a:pt x="1003" y="6408"/>
                  <a:pt x="1244" y="6509"/>
                  <a:pt x="1484" y="6604"/>
                </a:cubicBezTo>
                <a:cubicBezTo>
                  <a:pt x="1706" y="6692"/>
                  <a:pt x="1927" y="6768"/>
                  <a:pt x="2155" y="6831"/>
                </a:cubicBezTo>
                <a:cubicBezTo>
                  <a:pt x="2420" y="6907"/>
                  <a:pt x="2686" y="6958"/>
                  <a:pt x="2958" y="6983"/>
                </a:cubicBezTo>
                <a:cubicBezTo>
                  <a:pt x="3147" y="7001"/>
                  <a:pt x="3338" y="7009"/>
                  <a:pt x="3530" y="7009"/>
                </a:cubicBezTo>
                <a:cubicBezTo>
                  <a:pt x="3679" y="7009"/>
                  <a:pt x="3828" y="7004"/>
                  <a:pt x="3977" y="6996"/>
                </a:cubicBezTo>
                <a:cubicBezTo>
                  <a:pt x="4230" y="6983"/>
                  <a:pt x="4483" y="6958"/>
                  <a:pt x="4736" y="6933"/>
                </a:cubicBezTo>
                <a:cubicBezTo>
                  <a:pt x="4965" y="6912"/>
                  <a:pt x="5196" y="6897"/>
                  <a:pt x="5426" y="6897"/>
                </a:cubicBezTo>
                <a:cubicBezTo>
                  <a:pt x="5615" y="6897"/>
                  <a:pt x="5803" y="6907"/>
                  <a:pt x="5989" y="6933"/>
                </a:cubicBezTo>
                <a:cubicBezTo>
                  <a:pt x="6197" y="6964"/>
                  <a:pt x="6387" y="7047"/>
                  <a:pt x="6583" y="7085"/>
                </a:cubicBezTo>
                <a:cubicBezTo>
                  <a:pt x="6686" y="7110"/>
                  <a:pt x="6798" y="7142"/>
                  <a:pt x="6902" y="7142"/>
                </a:cubicBezTo>
                <a:cubicBezTo>
                  <a:pt x="6952" y="7142"/>
                  <a:pt x="7000" y="7135"/>
                  <a:pt x="7045" y="7116"/>
                </a:cubicBezTo>
                <a:cubicBezTo>
                  <a:pt x="7165" y="7274"/>
                  <a:pt x="7273" y="7433"/>
                  <a:pt x="7387" y="7597"/>
                </a:cubicBezTo>
                <a:cubicBezTo>
                  <a:pt x="7243" y="7648"/>
                  <a:pt x="7097" y="7669"/>
                  <a:pt x="6950" y="7669"/>
                </a:cubicBezTo>
                <a:cubicBezTo>
                  <a:pt x="6625" y="7669"/>
                  <a:pt x="6298" y="7568"/>
                  <a:pt x="5989" y="7477"/>
                </a:cubicBezTo>
                <a:cubicBezTo>
                  <a:pt x="5584" y="7363"/>
                  <a:pt x="5179" y="7268"/>
                  <a:pt x="4755" y="7255"/>
                </a:cubicBezTo>
                <a:cubicBezTo>
                  <a:pt x="4712" y="7254"/>
                  <a:pt x="4670" y="7253"/>
                  <a:pt x="4627" y="7253"/>
                </a:cubicBezTo>
                <a:cubicBezTo>
                  <a:pt x="4499" y="7253"/>
                  <a:pt x="4371" y="7260"/>
                  <a:pt x="4243" y="7274"/>
                </a:cubicBezTo>
                <a:cubicBezTo>
                  <a:pt x="4192" y="7274"/>
                  <a:pt x="4148" y="7281"/>
                  <a:pt x="4103" y="7287"/>
                </a:cubicBezTo>
                <a:cubicBezTo>
                  <a:pt x="3901" y="7306"/>
                  <a:pt x="3698" y="7331"/>
                  <a:pt x="3496" y="7357"/>
                </a:cubicBezTo>
                <a:cubicBezTo>
                  <a:pt x="3382" y="7369"/>
                  <a:pt x="3268" y="7376"/>
                  <a:pt x="3154" y="7382"/>
                </a:cubicBezTo>
                <a:cubicBezTo>
                  <a:pt x="3000" y="7393"/>
                  <a:pt x="2848" y="7400"/>
                  <a:pt x="2695" y="7400"/>
                </a:cubicBezTo>
                <a:cubicBezTo>
                  <a:pt x="2585" y="7400"/>
                  <a:pt x="2475" y="7396"/>
                  <a:pt x="2364" y="7388"/>
                </a:cubicBezTo>
                <a:cubicBezTo>
                  <a:pt x="2186" y="7382"/>
                  <a:pt x="2009" y="7376"/>
                  <a:pt x="1838" y="7350"/>
                </a:cubicBezTo>
                <a:lnTo>
                  <a:pt x="1813" y="7350"/>
                </a:lnTo>
                <a:cubicBezTo>
                  <a:pt x="1630" y="7325"/>
                  <a:pt x="1434" y="7300"/>
                  <a:pt x="1269" y="7230"/>
                </a:cubicBezTo>
                <a:cubicBezTo>
                  <a:pt x="1262" y="7227"/>
                  <a:pt x="1255" y="7225"/>
                  <a:pt x="1248" y="7225"/>
                </a:cubicBezTo>
                <a:cubicBezTo>
                  <a:pt x="1205" y="7225"/>
                  <a:pt x="1186" y="7291"/>
                  <a:pt x="1225" y="7319"/>
                </a:cubicBezTo>
                <a:cubicBezTo>
                  <a:pt x="1320" y="7388"/>
                  <a:pt x="1408" y="7470"/>
                  <a:pt x="1509" y="7521"/>
                </a:cubicBezTo>
                <a:cubicBezTo>
                  <a:pt x="1573" y="7559"/>
                  <a:pt x="1636" y="7584"/>
                  <a:pt x="1699" y="7610"/>
                </a:cubicBezTo>
                <a:cubicBezTo>
                  <a:pt x="1731" y="7622"/>
                  <a:pt x="1762" y="7635"/>
                  <a:pt x="1794" y="7648"/>
                </a:cubicBezTo>
                <a:cubicBezTo>
                  <a:pt x="1997" y="7730"/>
                  <a:pt x="2218" y="7774"/>
                  <a:pt x="2439" y="7787"/>
                </a:cubicBezTo>
                <a:cubicBezTo>
                  <a:pt x="2521" y="7790"/>
                  <a:pt x="2601" y="7792"/>
                  <a:pt x="2682" y="7792"/>
                </a:cubicBezTo>
                <a:cubicBezTo>
                  <a:pt x="2890" y="7792"/>
                  <a:pt x="3096" y="7782"/>
                  <a:pt x="3306" y="7768"/>
                </a:cubicBezTo>
                <a:cubicBezTo>
                  <a:pt x="3616" y="7743"/>
                  <a:pt x="3926" y="7705"/>
                  <a:pt x="4230" y="7667"/>
                </a:cubicBezTo>
                <a:cubicBezTo>
                  <a:pt x="4337" y="7660"/>
                  <a:pt x="4451" y="7648"/>
                  <a:pt x="4559" y="7641"/>
                </a:cubicBezTo>
                <a:cubicBezTo>
                  <a:pt x="4692" y="7629"/>
                  <a:pt x="4825" y="7616"/>
                  <a:pt x="4957" y="7610"/>
                </a:cubicBezTo>
                <a:cubicBezTo>
                  <a:pt x="4990" y="7608"/>
                  <a:pt x="5023" y="7608"/>
                  <a:pt x="5056" y="7608"/>
                </a:cubicBezTo>
                <a:cubicBezTo>
                  <a:pt x="5480" y="7608"/>
                  <a:pt x="5875" y="7717"/>
                  <a:pt x="6292" y="7799"/>
                </a:cubicBezTo>
                <a:cubicBezTo>
                  <a:pt x="6479" y="7838"/>
                  <a:pt x="6670" y="7865"/>
                  <a:pt x="6860" y="7865"/>
                </a:cubicBezTo>
                <a:cubicBezTo>
                  <a:pt x="7074" y="7865"/>
                  <a:pt x="7287" y="7830"/>
                  <a:pt x="7488" y="7736"/>
                </a:cubicBezTo>
                <a:cubicBezTo>
                  <a:pt x="7665" y="7989"/>
                  <a:pt x="7836" y="8249"/>
                  <a:pt x="8007" y="8514"/>
                </a:cubicBezTo>
                <a:lnTo>
                  <a:pt x="8001" y="8514"/>
                </a:lnTo>
                <a:cubicBezTo>
                  <a:pt x="7672" y="8325"/>
                  <a:pt x="7305" y="8230"/>
                  <a:pt x="6931" y="8160"/>
                </a:cubicBezTo>
                <a:cubicBezTo>
                  <a:pt x="6695" y="8117"/>
                  <a:pt x="6459" y="8101"/>
                  <a:pt x="6222" y="8101"/>
                </a:cubicBezTo>
                <a:cubicBezTo>
                  <a:pt x="5806" y="8101"/>
                  <a:pt x="5390" y="8149"/>
                  <a:pt x="4970" y="8173"/>
                </a:cubicBezTo>
                <a:cubicBezTo>
                  <a:pt x="4787" y="8185"/>
                  <a:pt x="4597" y="8192"/>
                  <a:pt x="4407" y="8192"/>
                </a:cubicBezTo>
                <a:cubicBezTo>
                  <a:pt x="4299" y="8185"/>
                  <a:pt x="4192" y="8185"/>
                  <a:pt x="4084" y="8173"/>
                </a:cubicBezTo>
                <a:cubicBezTo>
                  <a:pt x="3857" y="8147"/>
                  <a:pt x="3629" y="8109"/>
                  <a:pt x="3407" y="8078"/>
                </a:cubicBezTo>
                <a:cubicBezTo>
                  <a:pt x="3205" y="8052"/>
                  <a:pt x="3003" y="8030"/>
                  <a:pt x="2797" y="8030"/>
                </a:cubicBezTo>
                <a:cubicBezTo>
                  <a:pt x="2752" y="8030"/>
                  <a:pt x="2706" y="8031"/>
                  <a:pt x="2661" y="8034"/>
                </a:cubicBezTo>
                <a:cubicBezTo>
                  <a:pt x="2250" y="8059"/>
                  <a:pt x="1762" y="8166"/>
                  <a:pt x="1465" y="8470"/>
                </a:cubicBezTo>
                <a:cubicBezTo>
                  <a:pt x="1407" y="8528"/>
                  <a:pt x="1451" y="8635"/>
                  <a:pt x="1522" y="8635"/>
                </a:cubicBezTo>
                <a:cubicBezTo>
                  <a:pt x="1536" y="8635"/>
                  <a:pt x="1551" y="8631"/>
                  <a:pt x="1566" y="8622"/>
                </a:cubicBezTo>
                <a:cubicBezTo>
                  <a:pt x="1781" y="8502"/>
                  <a:pt x="1997" y="8407"/>
                  <a:pt x="2243" y="8382"/>
                </a:cubicBezTo>
                <a:cubicBezTo>
                  <a:pt x="2317" y="8373"/>
                  <a:pt x="2391" y="8370"/>
                  <a:pt x="2466" y="8370"/>
                </a:cubicBezTo>
                <a:cubicBezTo>
                  <a:pt x="2622" y="8370"/>
                  <a:pt x="2781" y="8385"/>
                  <a:pt x="2939" y="8407"/>
                </a:cubicBezTo>
                <a:cubicBezTo>
                  <a:pt x="3129" y="8432"/>
                  <a:pt x="3319" y="8464"/>
                  <a:pt x="3509" y="8495"/>
                </a:cubicBezTo>
                <a:cubicBezTo>
                  <a:pt x="3774" y="8533"/>
                  <a:pt x="4046" y="8571"/>
                  <a:pt x="4312" y="8578"/>
                </a:cubicBezTo>
                <a:cubicBezTo>
                  <a:pt x="4388" y="8584"/>
                  <a:pt x="4470" y="8584"/>
                  <a:pt x="4546" y="8584"/>
                </a:cubicBezTo>
                <a:cubicBezTo>
                  <a:pt x="4774" y="8584"/>
                  <a:pt x="5002" y="8565"/>
                  <a:pt x="5236" y="8546"/>
                </a:cubicBezTo>
                <a:cubicBezTo>
                  <a:pt x="5394" y="8540"/>
                  <a:pt x="5552" y="8521"/>
                  <a:pt x="5710" y="8508"/>
                </a:cubicBezTo>
                <a:cubicBezTo>
                  <a:pt x="6063" y="8478"/>
                  <a:pt x="6426" y="8438"/>
                  <a:pt x="6784" y="8438"/>
                </a:cubicBezTo>
                <a:cubicBezTo>
                  <a:pt x="7256" y="8438"/>
                  <a:pt x="7719" y="8507"/>
                  <a:pt x="8140" y="8755"/>
                </a:cubicBezTo>
                <a:cubicBezTo>
                  <a:pt x="8146" y="8761"/>
                  <a:pt x="8159" y="8767"/>
                  <a:pt x="8165" y="8767"/>
                </a:cubicBezTo>
                <a:cubicBezTo>
                  <a:pt x="8222" y="8856"/>
                  <a:pt x="8273" y="8938"/>
                  <a:pt x="8330" y="9027"/>
                </a:cubicBezTo>
                <a:cubicBezTo>
                  <a:pt x="8241" y="9014"/>
                  <a:pt x="8159" y="8983"/>
                  <a:pt x="8064" y="8976"/>
                </a:cubicBezTo>
                <a:cubicBezTo>
                  <a:pt x="7944" y="8964"/>
                  <a:pt x="7817" y="8957"/>
                  <a:pt x="7697" y="8932"/>
                </a:cubicBezTo>
                <a:cubicBezTo>
                  <a:pt x="7456" y="8888"/>
                  <a:pt x="7210" y="8837"/>
                  <a:pt x="6963" y="8824"/>
                </a:cubicBezTo>
                <a:cubicBezTo>
                  <a:pt x="6746" y="8808"/>
                  <a:pt x="6530" y="8801"/>
                  <a:pt x="6314" y="8801"/>
                </a:cubicBezTo>
                <a:cubicBezTo>
                  <a:pt x="6015" y="8801"/>
                  <a:pt x="5717" y="8815"/>
                  <a:pt x="5419" y="8837"/>
                </a:cubicBezTo>
                <a:cubicBezTo>
                  <a:pt x="5166" y="8856"/>
                  <a:pt x="4913" y="8875"/>
                  <a:pt x="4660" y="8907"/>
                </a:cubicBezTo>
                <a:cubicBezTo>
                  <a:pt x="4578" y="8919"/>
                  <a:pt x="4496" y="8926"/>
                  <a:pt x="4413" y="8938"/>
                </a:cubicBezTo>
                <a:cubicBezTo>
                  <a:pt x="4141" y="8970"/>
                  <a:pt x="3869" y="8989"/>
                  <a:pt x="3604" y="8995"/>
                </a:cubicBezTo>
                <a:cubicBezTo>
                  <a:pt x="3452" y="9002"/>
                  <a:pt x="3300" y="9002"/>
                  <a:pt x="3142" y="9002"/>
                </a:cubicBezTo>
                <a:cubicBezTo>
                  <a:pt x="2933" y="9002"/>
                  <a:pt x="2718" y="9008"/>
                  <a:pt x="2503" y="9008"/>
                </a:cubicBezTo>
                <a:cubicBezTo>
                  <a:pt x="2364" y="9008"/>
                  <a:pt x="2224" y="9016"/>
                  <a:pt x="2083" y="9016"/>
                </a:cubicBezTo>
                <a:cubicBezTo>
                  <a:pt x="2013" y="9016"/>
                  <a:pt x="1942" y="9014"/>
                  <a:pt x="1870" y="9008"/>
                </a:cubicBezTo>
                <a:cubicBezTo>
                  <a:pt x="1868" y="9008"/>
                  <a:pt x="1866" y="9008"/>
                  <a:pt x="1864" y="9008"/>
                </a:cubicBezTo>
                <a:cubicBezTo>
                  <a:pt x="1801" y="9008"/>
                  <a:pt x="1802" y="9097"/>
                  <a:pt x="1864" y="9109"/>
                </a:cubicBezTo>
                <a:cubicBezTo>
                  <a:pt x="2110" y="9147"/>
                  <a:pt x="2345" y="9236"/>
                  <a:pt x="2591" y="9286"/>
                </a:cubicBezTo>
                <a:cubicBezTo>
                  <a:pt x="2819" y="9337"/>
                  <a:pt x="3053" y="9381"/>
                  <a:pt x="3287" y="9387"/>
                </a:cubicBezTo>
                <a:cubicBezTo>
                  <a:pt x="3350" y="9391"/>
                  <a:pt x="3414" y="9392"/>
                  <a:pt x="3477" y="9392"/>
                </a:cubicBezTo>
                <a:cubicBezTo>
                  <a:pt x="3540" y="9392"/>
                  <a:pt x="3604" y="9391"/>
                  <a:pt x="3667" y="9387"/>
                </a:cubicBezTo>
                <a:cubicBezTo>
                  <a:pt x="4040" y="9375"/>
                  <a:pt x="4420" y="9324"/>
                  <a:pt x="4793" y="9280"/>
                </a:cubicBezTo>
                <a:cubicBezTo>
                  <a:pt x="5078" y="9248"/>
                  <a:pt x="5362" y="9217"/>
                  <a:pt x="5647" y="9204"/>
                </a:cubicBezTo>
                <a:cubicBezTo>
                  <a:pt x="5698" y="9198"/>
                  <a:pt x="5748" y="9198"/>
                  <a:pt x="5799" y="9198"/>
                </a:cubicBezTo>
                <a:cubicBezTo>
                  <a:pt x="5854" y="9196"/>
                  <a:pt x="5910" y="9195"/>
                  <a:pt x="5965" y="9195"/>
                </a:cubicBezTo>
                <a:cubicBezTo>
                  <a:pt x="6262" y="9195"/>
                  <a:pt x="6558" y="9215"/>
                  <a:pt x="6852" y="9215"/>
                </a:cubicBezTo>
                <a:cubicBezTo>
                  <a:pt x="6929" y="9215"/>
                  <a:pt x="7006" y="9214"/>
                  <a:pt x="7083" y="9210"/>
                </a:cubicBezTo>
                <a:cubicBezTo>
                  <a:pt x="7305" y="9198"/>
                  <a:pt x="7520" y="9172"/>
                  <a:pt x="7741" y="9153"/>
                </a:cubicBezTo>
                <a:cubicBezTo>
                  <a:pt x="7798" y="9150"/>
                  <a:pt x="7855" y="9150"/>
                  <a:pt x="7912" y="9150"/>
                </a:cubicBezTo>
                <a:cubicBezTo>
                  <a:pt x="7969" y="9150"/>
                  <a:pt x="8026" y="9150"/>
                  <a:pt x="8083" y="9147"/>
                </a:cubicBezTo>
                <a:cubicBezTo>
                  <a:pt x="8184" y="9147"/>
                  <a:pt x="8285" y="9122"/>
                  <a:pt x="8387" y="9122"/>
                </a:cubicBezTo>
                <a:cubicBezTo>
                  <a:pt x="8532" y="9362"/>
                  <a:pt x="8678" y="9603"/>
                  <a:pt x="8823" y="9849"/>
                </a:cubicBezTo>
                <a:lnTo>
                  <a:pt x="8817" y="9849"/>
                </a:lnTo>
                <a:cubicBezTo>
                  <a:pt x="8709" y="9843"/>
                  <a:pt x="8608" y="9824"/>
                  <a:pt x="8500" y="9805"/>
                </a:cubicBezTo>
                <a:cubicBezTo>
                  <a:pt x="8450" y="9800"/>
                  <a:pt x="8398" y="9798"/>
                  <a:pt x="8345" y="9798"/>
                </a:cubicBezTo>
                <a:cubicBezTo>
                  <a:pt x="8273" y="9798"/>
                  <a:pt x="8200" y="9801"/>
                  <a:pt x="8127" y="9805"/>
                </a:cubicBezTo>
                <a:cubicBezTo>
                  <a:pt x="7893" y="9805"/>
                  <a:pt x="7659" y="9805"/>
                  <a:pt x="7425" y="9818"/>
                </a:cubicBezTo>
                <a:cubicBezTo>
                  <a:pt x="6957" y="9843"/>
                  <a:pt x="6489" y="9862"/>
                  <a:pt x="6027" y="9868"/>
                </a:cubicBezTo>
                <a:cubicBezTo>
                  <a:pt x="5856" y="9871"/>
                  <a:pt x="5687" y="9873"/>
                  <a:pt x="5517" y="9873"/>
                </a:cubicBezTo>
                <a:cubicBezTo>
                  <a:pt x="5348" y="9873"/>
                  <a:pt x="5179" y="9871"/>
                  <a:pt x="5008" y="9868"/>
                </a:cubicBezTo>
                <a:lnTo>
                  <a:pt x="4825" y="9868"/>
                </a:lnTo>
                <a:cubicBezTo>
                  <a:pt x="4641" y="9865"/>
                  <a:pt x="4459" y="9864"/>
                  <a:pt x="4278" y="9864"/>
                </a:cubicBezTo>
                <a:cubicBezTo>
                  <a:pt x="4097" y="9864"/>
                  <a:pt x="3917" y="9865"/>
                  <a:pt x="3736" y="9868"/>
                </a:cubicBezTo>
                <a:cubicBezTo>
                  <a:pt x="3667" y="9875"/>
                  <a:pt x="3597" y="9875"/>
                  <a:pt x="3521" y="9881"/>
                </a:cubicBezTo>
                <a:cubicBezTo>
                  <a:pt x="3322" y="9890"/>
                  <a:pt x="3121" y="9894"/>
                  <a:pt x="2919" y="9894"/>
                </a:cubicBezTo>
                <a:cubicBezTo>
                  <a:pt x="2687" y="9894"/>
                  <a:pt x="2455" y="9888"/>
                  <a:pt x="2224" y="9875"/>
                </a:cubicBezTo>
                <a:cubicBezTo>
                  <a:pt x="2174" y="9875"/>
                  <a:pt x="2174" y="9938"/>
                  <a:pt x="2218" y="9944"/>
                </a:cubicBezTo>
                <a:cubicBezTo>
                  <a:pt x="2711" y="10014"/>
                  <a:pt x="3199" y="10102"/>
                  <a:pt x="3692" y="10172"/>
                </a:cubicBezTo>
                <a:cubicBezTo>
                  <a:pt x="3724" y="10178"/>
                  <a:pt x="3755" y="10178"/>
                  <a:pt x="3781" y="10185"/>
                </a:cubicBezTo>
                <a:cubicBezTo>
                  <a:pt x="4236" y="10242"/>
                  <a:pt x="4698" y="10267"/>
                  <a:pt x="5160" y="10267"/>
                </a:cubicBezTo>
                <a:cubicBezTo>
                  <a:pt x="5228" y="10268"/>
                  <a:pt x="5295" y="10269"/>
                  <a:pt x="5363" y="10269"/>
                </a:cubicBezTo>
                <a:cubicBezTo>
                  <a:pt x="5650" y="10269"/>
                  <a:pt x="5936" y="10259"/>
                  <a:pt x="6223" y="10254"/>
                </a:cubicBezTo>
                <a:lnTo>
                  <a:pt x="6292" y="10254"/>
                </a:lnTo>
                <a:cubicBezTo>
                  <a:pt x="6729" y="10242"/>
                  <a:pt x="7172" y="10229"/>
                  <a:pt x="7615" y="10191"/>
                </a:cubicBezTo>
                <a:cubicBezTo>
                  <a:pt x="7823" y="10172"/>
                  <a:pt x="8032" y="10134"/>
                  <a:pt x="8241" y="10102"/>
                </a:cubicBezTo>
                <a:cubicBezTo>
                  <a:pt x="8355" y="10083"/>
                  <a:pt x="8462" y="10071"/>
                  <a:pt x="8570" y="10033"/>
                </a:cubicBezTo>
                <a:cubicBezTo>
                  <a:pt x="8671" y="9995"/>
                  <a:pt x="8760" y="9957"/>
                  <a:pt x="8867" y="9938"/>
                </a:cubicBezTo>
                <a:cubicBezTo>
                  <a:pt x="9007" y="10178"/>
                  <a:pt x="9146" y="10425"/>
                  <a:pt x="9272" y="10672"/>
                </a:cubicBezTo>
                <a:cubicBezTo>
                  <a:pt x="9196" y="10646"/>
                  <a:pt x="9120" y="10621"/>
                  <a:pt x="9038" y="10602"/>
                </a:cubicBezTo>
                <a:cubicBezTo>
                  <a:pt x="8918" y="10583"/>
                  <a:pt x="8798" y="10558"/>
                  <a:pt x="8671" y="10539"/>
                </a:cubicBezTo>
                <a:cubicBezTo>
                  <a:pt x="8418" y="10507"/>
                  <a:pt x="8178" y="10469"/>
                  <a:pt x="7918" y="10469"/>
                </a:cubicBezTo>
                <a:cubicBezTo>
                  <a:pt x="7400" y="10476"/>
                  <a:pt x="6893" y="10533"/>
                  <a:pt x="6387" y="10602"/>
                </a:cubicBezTo>
                <a:cubicBezTo>
                  <a:pt x="6039" y="10653"/>
                  <a:pt x="5691" y="10703"/>
                  <a:pt x="5343" y="10748"/>
                </a:cubicBezTo>
                <a:cubicBezTo>
                  <a:pt x="5274" y="10754"/>
                  <a:pt x="5204" y="10760"/>
                  <a:pt x="5128" y="10767"/>
                </a:cubicBezTo>
                <a:cubicBezTo>
                  <a:pt x="4801" y="10802"/>
                  <a:pt x="4474" y="10821"/>
                  <a:pt x="4146" y="10821"/>
                </a:cubicBezTo>
                <a:cubicBezTo>
                  <a:pt x="4062" y="10821"/>
                  <a:pt x="3979" y="10820"/>
                  <a:pt x="3895" y="10817"/>
                </a:cubicBezTo>
                <a:cubicBezTo>
                  <a:pt x="3388" y="10811"/>
                  <a:pt x="2882" y="10773"/>
                  <a:pt x="2383" y="10703"/>
                </a:cubicBezTo>
                <a:cubicBezTo>
                  <a:pt x="2381" y="10703"/>
                  <a:pt x="2379" y="10703"/>
                  <a:pt x="2377" y="10703"/>
                </a:cubicBezTo>
                <a:cubicBezTo>
                  <a:pt x="2318" y="10703"/>
                  <a:pt x="2302" y="10805"/>
                  <a:pt x="2364" y="10817"/>
                </a:cubicBezTo>
                <a:cubicBezTo>
                  <a:pt x="2863" y="10931"/>
                  <a:pt x="3357" y="11064"/>
                  <a:pt x="3869" y="11140"/>
                </a:cubicBezTo>
                <a:cubicBezTo>
                  <a:pt x="3901" y="11146"/>
                  <a:pt x="3933" y="11146"/>
                  <a:pt x="3970" y="11153"/>
                </a:cubicBezTo>
                <a:cubicBezTo>
                  <a:pt x="4161" y="11176"/>
                  <a:pt x="4352" y="11187"/>
                  <a:pt x="4543" y="11187"/>
                </a:cubicBezTo>
                <a:cubicBezTo>
                  <a:pt x="4861" y="11187"/>
                  <a:pt x="5179" y="11158"/>
                  <a:pt x="5495" y="11115"/>
                </a:cubicBezTo>
                <a:cubicBezTo>
                  <a:pt x="5843" y="11070"/>
                  <a:pt x="6197" y="11013"/>
                  <a:pt x="6545" y="10963"/>
                </a:cubicBezTo>
                <a:lnTo>
                  <a:pt x="6545" y="10969"/>
                </a:lnTo>
                <a:cubicBezTo>
                  <a:pt x="6583" y="10963"/>
                  <a:pt x="6628" y="10956"/>
                  <a:pt x="6666" y="10950"/>
                </a:cubicBezTo>
                <a:cubicBezTo>
                  <a:pt x="7083" y="10892"/>
                  <a:pt x="7500" y="10861"/>
                  <a:pt x="7918" y="10861"/>
                </a:cubicBezTo>
                <a:cubicBezTo>
                  <a:pt x="7956" y="10861"/>
                  <a:pt x="7994" y="10861"/>
                  <a:pt x="8032" y="10862"/>
                </a:cubicBezTo>
                <a:cubicBezTo>
                  <a:pt x="8254" y="10862"/>
                  <a:pt x="8481" y="10843"/>
                  <a:pt x="8703" y="10843"/>
                </a:cubicBezTo>
                <a:cubicBezTo>
                  <a:pt x="8829" y="10843"/>
                  <a:pt x="8950" y="10849"/>
                  <a:pt x="9070" y="10849"/>
                </a:cubicBezTo>
                <a:cubicBezTo>
                  <a:pt x="9171" y="10849"/>
                  <a:pt x="9266" y="10836"/>
                  <a:pt x="9361" y="10836"/>
                </a:cubicBezTo>
                <a:lnTo>
                  <a:pt x="9367" y="10836"/>
                </a:lnTo>
                <a:cubicBezTo>
                  <a:pt x="9386" y="10881"/>
                  <a:pt x="9411" y="10925"/>
                  <a:pt x="9430" y="10969"/>
                </a:cubicBezTo>
                <a:cubicBezTo>
                  <a:pt x="9475" y="11051"/>
                  <a:pt x="9519" y="11134"/>
                  <a:pt x="9557" y="11216"/>
                </a:cubicBezTo>
                <a:cubicBezTo>
                  <a:pt x="9557" y="11222"/>
                  <a:pt x="9551" y="11235"/>
                  <a:pt x="9544" y="11241"/>
                </a:cubicBezTo>
                <a:cubicBezTo>
                  <a:pt x="9509" y="11311"/>
                  <a:pt x="9565" y="11402"/>
                  <a:pt x="9633" y="11402"/>
                </a:cubicBezTo>
                <a:cubicBezTo>
                  <a:pt x="9639" y="11402"/>
                  <a:pt x="9646" y="11401"/>
                  <a:pt x="9652" y="11399"/>
                </a:cubicBezTo>
                <a:cubicBezTo>
                  <a:pt x="9664" y="11425"/>
                  <a:pt x="9677" y="11450"/>
                  <a:pt x="9690" y="11475"/>
                </a:cubicBezTo>
                <a:cubicBezTo>
                  <a:pt x="9595" y="11444"/>
                  <a:pt x="9500" y="11412"/>
                  <a:pt x="9399" y="11380"/>
                </a:cubicBezTo>
                <a:cubicBezTo>
                  <a:pt x="9279" y="11349"/>
                  <a:pt x="9158" y="11336"/>
                  <a:pt x="9032" y="11311"/>
                </a:cubicBezTo>
                <a:cubicBezTo>
                  <a:pt x="8879" y="11284"/>
                  <a:pt x="8728" y="11273"/>
                  <a:pt x="8576" y="11273"/>
                </a:cubicBezTo>
                <a:cubicBezTo>
                  <a:pt x="8476" y="11273"/>
                  <a:pt x="8375" y="11278"/>
                  <a:pt x="8273" y="11285"/>
                </a:cubicBezTo>
                <a:cubicBezTo>
                  <a:pt x="7760" y="11317"/>
                  <a:pt x="7248" y="11399"/>
                  <a:pt x="6735" y="11469"/>
                </a:cubicBezTo>
                <a:cubicBezTo>
                  <a:pt x="6387" y="11520"/>
                  <a:pt x="6039" y="11564"/>
                  <a:pt x="5685" y="11583"/>
                </a:cubicBezTo>
                <a:cubicBezTo>
                  <a:pt x="5603" y="11589"/>
                  <a:pt x="5527" y="11589"/>
                  <a:pt x="5451" y="11595"/>
                </a:cubicBezTo>
                <a:cubicBezTo>
                  <a:pt x="5418" y="11596"/>
                  <a:pt x="5384" y="11596"/>
                  <a:pt x="5351" y="11596"/>
                </a:cubicBezTo>
                <a:cubicBezTo>
                  <a:pt x="4930" y="11596"/>
                  <a:pt x="4520" y="11560"/>
                  <a:pt x="4103" y="11513"/>
                </a:cubicBezTo>
                <a:lnTo>
                  <a:pt x="4072" y="11513"/>
                </a:lnTo>
                <a:cubicBezTo>
                  <a:pt x="3635" y="11463"/>
                  <a:pt x="3186" y="11444"/>
                  <a:pt x="2762" y="11323"/>
                </a:cubicBezTo>
                <a:cubicBezTo>
                  <a:pt x="2754" y="11321"/>
                  <a:pt x="2746" y="11320"/>
                  <a:pt x="2739" y="11320"/>
                </a:cubicBezTo>
                <a:cubicBezTo>
                  <a:pt x="2667" y="11320"/>
                  <a:pt x="2643" y="11421"/>
                  <a:pt x="2718" y="11450"/>
                </a:cubicBezTo>
                <a:cubicBezTo>
                  <a:pt x="3199" y="11627"/>
                  <a:pt x="3660" y="11823"/>
                  <a:pt x="4167" y="11905"/>
                </a:cubicBezTo>
                <a:cubicBezTo>
                  <a:pt x="4186" y="11912"/>
                  <a:pt x="4198" y="11912"/>
                  <a:pt x="4217" y="11912"/>
                </a:cubicBezTo>
                <a:cubicBezTo>
                  <a:pt x="4537" y="11961"/>
                  <a:pt x="4860" y="11981"/>
                  <a:pt x="5182" y="11981"/>
                </a:cubicBezTo>
                <a:cubicBezTo>
                  <a:pt x="5401" y="11981"/>
                  <a:pt x="5619" y="11971"/>
                  <a:pt x="5837" y="11956"/>
                </a:cubicBezTo>
                <a:cubicBezTo>
                  <a:pt x="6179" y="11937"/>
                  <a:pt x="6520" y="11893"/>
                  <a:pt x="6855" y="11842"/>
                </a:cubicBezTo>
                <a:cubicBezTo>
                  <a:pt x="6881" y="11842"/>
                  <a:pt x="6900" y="11842"/>
                  <a:pt x="6925" y="11836"/>
                </a:cubicBezTo>
                <a:cubicBezTo>
                  <a:pt x="7393" y="11766"/>
                  <a:pt x="7861" y="11690"/>
                  <a:pt x="8342" y="11665"/>
                </a:cubicBezTo>
                <a:cubicBezTo>
                  <a:pt x="8570" y="11659"/>
                  <a:pt x="8804" y="11646"/>
                  <a:pt x="9038" y="11640"/>
                </a:cubicBezTo>
                <a:cubicBezTo>
                  <a:pt x="9128" y="11637"/>
                  <a:pt x="9222" y="11634"/>
                  <a:pt x="9316" y="11634"/>
                </a:cubicBezTo>
                <a:cubicBezTo>
                  <a:pt x="9455" y="11634"/>
                  <a:pt x="9594" y="11641"/>
                  <a:pt x="9721" y="11671"/>
                </a:cubicBezTo>
                <a:cubicBezTo>
                  <a:pt x="9729" y="11673"/>
                  <a:pt x="9736" y="11674"/>
                  <a:pt x="9742" y="11674"/>
                </a:cubicBezTo>
                <a:cubicBezTo>
                  <a:pt x="9758" y="11674"/>
                  <a:pt x="9771" y="11670"/>
                  <a:pt x="9785" y="11665"/>
                </a:cubicBezTo>
                <a:cubicBezTo>
                  <a:pt x="9810" y="11722"/>
                  <a:pt x="9835" y="11773"/>
                  <a:pt x="9861" y="11830"/>
                </a:cubicBezTo>
                <a:cubicBezTo>
                  <a:pt x="9854" y="11849"/>
                  <a:pt x="9842" y="11867"/>
                  <a:pt x="9835" y="11886"/>
                </a:cubicBezTo>
                <a:cubicBezTo>
                  <a:pt x="9801" y="11941"/>
                  <a:pt x="9847" y="11995"/>
                  <a:pt x="9896" y="11995"/>
                </a:cubicBezTo>
                <a:cubicBezTo>
                  <a:pt x="9910" y="11995"/>
                  <a:pt x="9924" y="11991"/>
                  <a:pt x="9937" y="11981"/>
                </a:cubicBezTo>
                <a:cubicBezTo>
                  <a:pt x="9962" y="12038"/>
                  <a:pt x="9987" y="12095"/>
                  <a:pt x="10012" y="12152"/>
                </a:cubicBezTo>
                <a:cubicBezTo>
                  <a:pt x="9946" y="12163"/>
                  <a:pt x="9880" y="12167"/>
                  <a:pt x="9815" y="12167"/>
                </a:cubicBezTo>
                <a:cubicBezTo>
                  <a:pt x="9647" y="12167"/>
                  <a:pt x="9482" y="12139"/>
                  <a:pt x="9304" y="12121"/>
                </a:cubicBezTo>
                <a:cubicBezTo>
                  <a:pt x="9063" y="12095"/>
                  <a:pt x="8810" y="12095"/>
                  <a:pt x="8570" y="12095"/>
                </a:cubicBezTo>
                <a:cubicBezTo>
                  <a:pt x="8416" y="12092"/>
                  <a:pt x="8263" y="12090"/>
                  <a:pt x="8110" y="12090"/>
                </a:cubicBezTo>
                <a:cubicBezTo>
                  <a:pt x="7716" y="12090"/>
                  <a:pt x="7324" y="12101"/>
                  <a:pt x="6931" y="12114"/>
                </a:cubicBezTo>
                <a:cubicBezTo>
                  <a:pt x="6596" y="12133"/>
                  <a:pt x="6261" y="12146"/>
                  <a:pt x="5932" y="12171"/>
                </a:cubicBezTo>
                <a:lnTo>
                  <a:pt x="5919" y="12171"/>
                </a:lnTo>
                <a:cubicBezTo>
                  <a:pt x="5476" y="12203"/>
                  <a:pt x="5033" y="12234"/>
                  <a:pt x="4591" y="12304"/>
                </a:cubicBezTo>
                <a:cubicBezTo>
                  <a:pt x="4534" y="12310"/>
                  <a:pt x="4470" y="12323"/>
                  <a:pt x="4413" y="12336"/>
                </a:cubicBezTo>
                <a:cubicBezTo>
                  <a:pt x="4262" y="12367"/>
                  <a:pt x="4110" y="12399"/>
                  <a:pt x="3958" y="12424"/>
                </a:cubicBezTo>
                <a:cubicBezTo>
                  <a:pt x="3736" y="12469"/>
                  <a:pt x="3515" y="12487"/>
                  <a:pt x="3300" y="12532"/>
                </a:cubicBezTo>
                <a:cubicBezTo>
                  <a:pt x="3224" y="12544"/>
                  <a:pt x="3230" y="12658"/>
                  <a:pt x="3306" y="12658"/>
                </a:cubicBezTo>
                <a:cubicBezTo>
                  <a:pt x="3334" y="12659"/>
                  <a:pt x="3362" y="12659"/>
                  <a:pt x="3389" y="12659"/>
                </a:cubicBezTo>
                <a:cubicBezTo>
                  <a:pt x="3615" y="12659"/>
                  <a:pt x="3841" y="12639"/>
                  <a:pt x="4072" y="12633"/>
                </a:cubicBezTo>
                <a:cubicBezTo>
                  <a:pt x="4243" y="12633"/>
                  <a:pt x="4413" y="12639"/>
                  <a:pt x="4584" y="12639"/>
                </a:cubicBezTo>
                <a:cubicBezTo>
                  <a:pt x="4660" y="12639"/>
                  <a:pt x="4730" y="12639"/>
                  <a:pt x="4806" y="12633"/>
                </a:cubicBezTo>
                <a:cubicBezTo>
                  <a:pt x="5230" y="12620"/>
                  <a:pt x="5647" y="12576"/>
                  <a:pt x="6065" y="12551"/>
                </a:cubicBezTo>
                <a:cubicBezTo>
                  <a:pt x="6090" y="12551"/>
                  <a:pt x="6122" y="12544"/>
                  <a:pt x="6147" y="12544"/>
                </a:cubicBezTo>
                <a:cubicBezTo>
                  <a:pt x="6438" y="12525"/>
                  <a:pt x="6729" y="12513"/>
                  <a:pt x="7020" y="12500"/>
                </a:cubicBezTo>
                <a:cubicBezTo>
                  <a:pt x="7178" y="12494"/>
                  <a:pt x="7336" y="12487"/>
                  <a:pt x="7488" y="12487"/>
                </a:cubicBezTo>
                <a:cubicBezTo>
                  <a:pt x="7710" y="12481"/>
                  <a:pt x="7929" y="12478"/>
                  <a:pt x="8148" y="12478"/>
                </a:cubicBezTo>
                <a:cubicBezTo>
                  <a:pt x="8368" y="12478"/>
                  <a:pt x="8586" y="12481"/>
                  <a:pt x="8804" y="12487"/>
                </a:cubicBezTo>
                <a:cubicBezTo>
                  <a:pt x="8853" y="12489"/>
                  <a:pt x="8902" y="12490"/>
                  <a:pt x="8950" y="12490"/>
                </a:cubicBezTo>
                <a:cubicBezTo>
                  <a:pt x="9125" y="12490"/>
                  <a:pt x="9295" y="12479"/>
                  <a:pt x="9468" y="12450"/>
                </a:cubicBezTo>
                <a:cubicBezTo>
                  <a:pt x="9671" y="12412"/>
                  <a:pt x="9873" y="12336"/>
                  <a:pt x="10076" y="12285"/>
                </a:cubicBezTo>
                <a:cubicBezTo>
                  <a:pt x="10158" y="12462"/>
                  <a:pt x="10240" y="12639"/>
                  <a:pt x="10316" y="12823"/>
                </a:cubicBezTo>
                <a:cubicBezTo>
                  <a:pt x="10272" y="12810"/>
                  <a:pt x="10234" y="12791"/>
                  <a:pt x="10190" y="12785"/>
                </a:cubicBezTo>
                <a:cubicBezTo>
                  <a:pt x="10133" y="12779"/>
                  <a:pt x="10076" y="12772"/>
                  <a:pt x="10019" y="12766"/>
                </a:cubicBezTo>
                <a:cubicBezTo>
                  <a:pt x="9905" y="12747"/>
                  <a:pt x="9785" y="12722"/>
                  <a:pt x="9664" y="12722"/>
                </a:cubicBezTo>
                <a:cubicBezTo>
                  <a:pt x="9418" y="12722"/>
                  <a:pt x="9177" y="12722"/>
                  <a:pt x="8931" y="12734"/>
                </a:cubicBezTo>
                <a:cubicBezTo>
                  <a:pt x="8317" y="12766"/>
                  <a:pt x="7710" y="12867"/>
                  <a:pt x="7109" y="12962"/>
                </a:cubicBezTo>
                <a:cubicBezTo>
                  <a:pt x="6855" y="13006"/>
                  <a:pt x="6602" y="13044"/>
                  <a:pt x="6349" y="13082"/>
                </a:cubicBezTo>
                <a:cubicBezTo>
                  <a:pt x="6324" y="13089"/>
                  <a:pt x="6292" y="13089"/>
                  <a:pt x="6261" y="13095"/>
                </a:cubicBezTo>
                <a:cubicBezTo>
                  <a:pt x="5900" y="13145"/>
                  <a:pt x="5533" y="13190"/>
                  <a:pt x="5166" y="13209"/>
                </a:cubicBezTo>
                <a:cubicBezTo>
                  <a:pt x="5103" y="13209"/>
                  <a:pt x="5040" y="13215"/>
                  <a:pt x="4976" y="13215"/>
                </a:cubicBezTo>
                <a:cubicBezTo>
                  <a:pt x="4931" y="13216"/>
                  <a:pt x="4885" y="13216"/>
                  <a:pt x="4840" y="13216"/>
                </a:cubicBezTo>
                <a:cubicBezTo>
                  <a:pt x="4547" y="13216"/>
                  <a:pt x="4261" y="13195"/>
                  <a:pt x="3970" y="13108"/>
                </a:cubicBezTo>
                <a:cubicBezTo>
                  <a:pt x="3963" y="13105"/>
                  <a:pt x="3956" y="13104"/>
                  <a:pt x="3950" y="13104"/>
                </a:cubicBezTo>
                <a:cubicBezTo>
                  <a:pt x="3894" y="13104"/>
                  <a:pt x="3871" y="13192"/>
                  <a:pt x="3939" y="13215"/>
                </a:cubicBezTo>
                <a:cubicBezTo>
                  <a:pt x="4350" y="13342"/>
                  <a:pt x="4774" y="13455"/>
                  <a:pt x="5204" y="13493"/>
                </a:cubicBezTo>
                <a:lnTo>
                  <a:pt x="5236" y="13493"/>
                </a:lnTo>
                <a:cubicBezTo>
                  <a:pt x="5373" y="13507"/>
                  <a:pt x="5512" y="13513"/>
                  <a:pt x="5651" y="13513"/>
                </a:cubicBezTo>
                <a:cubicBezTo>
                  <a:pt x="5894" y="13513"/>
                  <a:pt x="6139" y="13494"/>
                  <a:pt x="6381" y="13462"/>
                </a:cubicBezTo>
                <a:cubicBezTo>
                  <a:pt x="6640" y="13436"/>
                  <a:pt x="6900" y="13392"/>
                  <a:pt x="7159" y="13348"/>
                </a:cubicBezTo>
                <a:cubicBezTo>
                  <a:pt x="7362" y="13316"/>
                  <a:pt x="7564" y="13285"/>
                  <a:pt x="7760" y="13253"/>
                </a:cubicBezTo>
                <a:cubicBezTo>
                  <a:pt x="8197" y="13183"/>
                  <a:pt x="8633" y="13133"/>
                  <a:pt x="9070" y="13120"/>
                </a:cubicBezTo>
                <a:cubicBezTo>
                  <a:pt x="9285" y="13114"/>
                  <a:pt x="9500" y="13114"/>
                  <a:pt x="9715" y="13114"/>
                </a:cubicBezTo>
                <a:cubicBezTo>
                  <a:pt x="9829" y="13108"/>
                  <a:pt x="9949" y="13089"/>
                  <a:pt x="10063" y="13076"/>
                </a:cubicBezTo>
                <a:cubicBezTo>
                  <a:pt x="10114" y="13070"/>
                  <a:pt x="10164" y="13070"/>
                  <a:pt x="10209" y="13063"/>
                </a:cubicBezTo>
                <a:cubicBezTo>
                  <a:pt x="10266" y="13057"/>
                  <a:pt x="10310" y="13032"/>
                  <a:pt x="10360" y="13019"/>
                </a:cubicBezTo>
                <a:cubicBezTo>
                  <a:pt x="10373" y="13019"/>
                  <a:pt x="10386" y="13013"/>
                  <a:pt x="10392" y="13006"/>
                </a:cubicBezTo>
                <a:cubicBezTo>
                  <a:pt x="10462" y="13152"/>
                  <a:pt x="10519" y="13304"/>
                  <a:pt x="10582" y="13449"/>
                </a:cubicBezTo>
                <a:lnTo>
                  <a:pt x="10582" y="13455"/>
                </a:lnTo>
                <a:cubicBezTo>
                  <a:pt x="10364" y="13423"/>
                  <a:pt x="10145" y="13409"/>
                  <a:pt x="9926" y="13409"/>
                </a:cubicBezTo>
                <a:cubicBezTo>
                  <a:pt x="9155" y="13409"/>
                  <a:pt x="8383" y="13582"/>
                  <a:pt x="7634" y="13740"/>
                </a:cubicBezTo>
                <a:cubicBezTo>
                  <a:pt x="7494" y="13772"/>
                  <a:pt x="7349" y="13803"/>
                  <a:pt x="7203" y="13835"/>
                </a:cubicBezTo>
                <a:cubicBezTo>
                  <a:pt x="6976" y="13879"/>
                  <a:pt x="6748" y="13924"/>
                  <a:pt x="6520" y="13955"/>
                </a:cubicBezTo>
                <a:cubicBezTo>
                  <a:pt x="6419" y="13974"/>
                  <a:pt x="6318" y="13987"/>
                  <a:pt x="6216" y="14000"/>
                </a:cubicBezTo>
                <a:cubicBezTo>
                  <a:pt x="6052" y="14019"/>
                  <a:pt x="5881" y="14038"/>
                  <a:pt x="5717" y="14044"/>
                </a:cubicBezTo>
                <a:cubicBezTo>
                  <a:pt x="5662" y="14046"/>
                  <a:pt x="5607" y="14047"/>
                  <a:pt x="5552" y="14047"/>
                </a:cubicBezTo>
                <a:cubicBezTo>
                  <a:pt x="5304" y="14047"/>
                  <a:pt x="5058" y="14022"/>
                  <a:pt x="4825" y="13949"/>
                </a:cubicBezTo>
                <a:cubicBezTo>
                  <a:pt x="4819" y="13947"/>
                  <a:pt x="4813" y="13946"/>
                  <a:pt x="4808" y="13946"/>
                </a:cubicBezTo>
                <a:cubicBezTo>
                  <a:pt x="4756" y="13946"/>
                  <a:pt x="4735" y="14027"/>
                  <a:pt x="4793" y="14044"/>
                </a:cubicBezTo>
                <a:cubicBezTo>
                  <a:pt x="4989" y="14113"/>
                  <a:pt x="5179" y="14189"/>
                  <a:pt x="5381" y="14227"/>
                </a:cubicBezTo>
                <a:cubicBezTo>
                  <a:pt x="5577" y="14272"/>
                  <a:pt x="5780" y="14297"/>
                  <a:pt x="5976" y="14310"/>
                </a:cubicBezTo>
                <a:lnTo>
                  <a:pt x="5995" y="14310"/>
                </a:lnTo>
                <a:cubicBezTo>
                  <a:pt x="6080" y="14318"/>
                  <a:pt x="6165" y="14321"/>
                  <a:pt x="6249" y="14321"/>
                </a:cubicBezTo>
                <a:cubicBezTo>
                  <a:pt x="6367" y="14321"/>
                  <a:pt x="6485" y="14314"/>
                  <a:pt x="6602" y="14303"/>
                </a:cubicBezTo>
                <a:cubicBezTo>
                  <a:pt x="6811" y="14284"/>
                  <a:pt x="7014" y="14259"/>
                  <a:pt x="7222" y="14221"/>
                </a:cubicBezTo>
                <a:cubicBezTo>
                  <a:pt x="7570" y="14158"/>
                  <a:pt x="7925" y="14075"/>
                  <a:pt x="8273" y="14006"/>
                </a:cubicBezTo>
                <a:cubicBezTo>
                  <a:pt x="8665" y="13924"/>
                  <a:pt x="9057" y="13860"/>
                  <a:pt x="9456" y="13822"/>
                </a:cubicBezTo>
                <a:cubicBezTo>
                  <a:pt x="9861" y="13784"/>
                  <a:pt x="10253" y="13753"/>
                  <a:pt x="10645" y="13645"/>
                </a:cubicBezTo>
                <a:cubicBezTo>
                  <a:pt x="10651" y="13645"/>
                  <a:pt x="10658" y="13645"/>
                  <a:pt x="10658" y="13639"/>
                </a:cubicBezTo>
                <a:cubicBezTo>
                  <a:pt x="10708" y="13765"/>
                  <a:pt x="10759" y="13892"/>
                  <a:pt x="10803" y="14019"/>
                </a:cubicBezTo>
                <a:cubicBezTo>
                  <a:pt x="10803" y="14050"/>
                  <a:pt x="10803" y="14088"/>
                  <a:pt x="10803" y="14120"/>
                </a:cubicBezTo>
                <a:cubicBezTo>
                  <a:pt x="10810" y="14158"/>
                  <a:pt x="10835" y="14183"/>
                  <a:pt x="10867" y="14189"/>
                </a:cubicBezTo>
                <a:cubicBezTo>
                  <a:pt x="10886" y="14234"/>
                  <a:pt x="10905" y="14278"/>
                  <a:pt x="10917" y="14322"/>
                </a:cubicBezTo>
                <a:cubicBezTo>
                  <a:pt x="10565" y="14237"/>
                  <a:pt x="10202" y="14187"/>
                  <a:pt x="9838" y="14187"/>
                </a:cubicBezTo>
                <a:cubicBezTo>
                  <a:pt x="9797" y="14187"/>
                  <a:pt x="9756" y="14188"/>
                  <a:pt x="9715" y="14189"/>
                </a:cubicBezTo>
                <a:cubicBezTo>
                  <a:pt x="8918" y="14208"/>
                  <a:pt x="8159" y="14499"/>
                  <a:pt x="7393" y="14689"/>
                </a:cubicBezTo>
                <a:cubicBezTo>
                  <a:pt x="7336" y="14702"/>
                  <a:pt x="7279" y="14721"/>
                  <a:pt x="7222" y="14733"/>
                </a:cubicBezTo>
                <a:cubicBezTo>
                  <a:pt x="7052" y="14771"/>
                  <a:pt x="6874" y="14803"/>
                  <a:pt x="6697" y="14828"/>
                </a:cubicBezTo>
                <a:cubicBezTo>
                  <a:pt x="6666" y="14835"/>
                  <a:pt x="6634" y="14841"/>
                  <a:pt x="6602" y="14847"/>
                </a:cubicBezTo>
                <a:cubicBezTo>
                  <a:pt x="6463" y="14866"/>
                  <a:pt x="6324" y="14879"/>
                  <a:pt x="6185" y="14898"/>
                </a:cubicBezTo>
                <a:cubicBezTo>
                  <a:pt x="6071" y="14906"/>
                  <a:pt x="5961" y="14917"/>
                  <a:pt x="5849" y="14917"/>
                </a:cubicBezTo>
                <a:cubicBezTo>
                  <a:pt x="5786" y="14917"/>
                  <a:pt x="5723" y="14913"/>
                  <a:pt x="5660" y="14904"/>
                </a:cubicBezTo>
                <a:cubicBezTo>
                  <a:pt x="5584" y="14898"/>
                  <a:pt x="5514" y="14873"/>
                  <a:pt x="5438" y="14860"/>
                </a:cubicBezTo>
                <a:cubicBezTo>
                  <a:pt x="5356" y="14847"/>
                  <a:pt x="5267" y="14841"/>
                  <a:pt x="5204" y="14790"/>
                </a:cubicBezTo>
                <a:cubicBezTo>
                  <a:pt x="5196" y="14784"/>
                  <a:pt x="5187" y="14782"/>
                  <a:pt x="5179" y="14782"/>
                </a:cubicBezTo>
                <a:cubicBezTo>
                  <a:pt x="5144" y="14782"/>
                  <a:pt x="5115" y="14830"/>
                  <a:pt x="5141" y="14866"/>
                </a:cubicBezTo>
                <a:cubicBezTo>
                  <a:pt x="5198" y="14942"/>
                  <a:pt x="5230" y="15024"/>
                  <a:pt x="5305" y="15088"/>
                </a:cubicBezTo>
                <a:cubicBezTo>
                  <a:pt x="5381" y="15145"/>
                  <a:pt x="5457" y="15176"/>
                  <a:pt x="5552" y="15202"/>
                </a:cubicBezTo>
                <a:cubicBezTo>
                  <a:pt x="5742" y="15246"/>
                  <a:pt x="5944" y="15271"/>
                  <a:pt x="6134" y="15271"/>
                </a:cubicBezTo>
                <a:cubicBezTo>
                  <a:pt x="6160" y="15272"/>
                  <a:pt x="6187" y="15272"/>
                  <a:pt x="6213" y="15272"/>
                </a:cubicBezTo>
                <a:cubicBezTo>
                  <a:pt x="6389" y="15272"/>
                  <a:pt x="6565" y="15254"/>
                  <a:pt x="6742" y="15227"/>
                </a:cubicBezTo>
                <a:cubicBezTo>
                  <a:pt x="6836" y="15221"/>
                  <a:pt x="6925" y="15202"/>
                  <a:pt x="7020" y="15183"/>
                </a:cubicBezTo>
                <a:cubicBezTo>
                  <a:pt x="7083" y="15170"/>
                  <a:pt x="7146" y="15157"/>
                  <a:pt x="7210" y="15145"/>
                </a:cubicBezTo>
                <a:cubicBezTo>
                  <a:pt x="7684" y="15037"/>
                  <a:pt x="8152" y="14885"/>
                  <a:pt x="8608" y="14765"/>
                </a:cubicBezTo>
                <a:cubicBezTo>
                  <a:pt x="8988" y="14664"/>
                  <a:pt x="9373" y="14569"/>
                  <a:pt x="9759" y="14493"/>
                </a:cubicBezTo>
                <a:cubicBezTo>
                  <a:pt x="9997" y="14446"/>
                  <a:pt x="10236" y="14416"/>
                  <a:pt x="10475" y="14416"/>
                </a:cubicBezTo>
                <a:cubicBezTo>
                  <a:pt x="10625" y="14416"/>
                  <a:pt x="10775" y="14428"/>
                  <a:pt x="10923" y="14455"/>
                </a:cubicBezTo>
                <a:cubicBezTo>
                  <a:pt x="10929" y="14457"/>
                  <a:pt x="10934" y="14458"/>
                  <a:pt x="10939" y="14458"/>
                </a:cubicBezTo>
                <a:cubicBezTo>
                  <a:pt x="10950" y="14458"/>
                  <a:pt x="10959" y="14453"/>
                  <a:pt x="10968" y="14449"/>
                </a:cubicBezTo>
                <a:cubicBezTo>
                  <a:pt x="11037" y="14645"/>
                  <a:pt x="11107" y="14841"/>
                  <a:pt x="11177" y="15043"/>
                </a:cubicBezTo>
                <a:cubicBezTo>
                  <a:pt x="11120" y="15005"/>
                  <a:pt x="11063" y="14980"/>
                  <a:pt x="10987" y="14955"/>
                </a:cubicBezTo>
                <a:cubicBezTo>
                  <a:pt x="10886" y="14923"/>
                  <a:pt x="10778" y="14898"/>
                  <a:pt x="10670" y="14879"/>
                </a:cubicBezTo>
                <a:cubicBezTo>
                  <a:pt x="10455" y="14841"/>
                  <a:pt x="10253" y="14809"/>
                  <a:pt x="10038" y="14803"/>
                </a:cubicBezTo>
                <a:cubicBezTo>
                  <a:pt x="10019" y="14803"/>
                  <a:pt x="10000" y="14803"/>
                  <a:pt x="9982" y="14803"/>
                </a:cubicBezTo>
                <a:cubicBezTo>
                  <a:pt x="9558" y="14803"/>
                  <a:pt x="9140" y="14870"/>
                  <a:pt x="8734" y="14961"/>
                </a:cubicBezTo>
                <a:cubicBezTo>
                  <a:pt x="8266" y="15062"/>
                  <a:pt x="7811" y="15202"/>
                  <a:pt x="7349" y="15316"/>
                </a:cubicBezTo>
                <a:cubicBezTo>
                  <a:pt x="7311" y="15328"/>
                  <a:pt x="7267" y="15334"/>
                  <a:pt x="7222" y="15347"/>
                </a:cubicBezTo>
                <a:cubicBezTo>
                  <a:pt x="7216" y="15347"/>
                  <a:pt x="7210" y="15353"/>
                  <a:pt x="7197" y="15353"/>
                </a:cubicBezTo>
                <a:cubicBezTo>
                  <a:pt x="7052" y="15391"/>
                  <a:pt x="6900" y="15423"/>
                  <a:pt x="6754" y="15448"/>
                </a:cubicBezTo>
                <a:cubicBezTo>
                  <a:pt x="6542" y="15484"/>
                  <a:pt x="6327" y="15511"/>
                  <a:pt x="6107" y="15511"/>
                </a:cubicBezTo>
                <a:cubicBezTo>
                  <a:pt x="6051" y="15511"/>
                  <a:pt x="5995" y="15509"/>
                  <a:pt x="5938" y="15505"/>
                </a:cubicBezTo>
                <a:cubicBezTo>
                  <a:pt x="5936" y="15505"/>
                  <a:pt x="5934" y="15505"/>
                  <a:pt x="5932" y="15505"/>
                </a:cubicBezTo>
                <a:cubicBezTo>
                  <a:pt x="5862" y="15505"/>
                  <a:pt x="5858" y="15619"/>
                  <a:pt x="5932" y="15626"/>
                </a:cubicBezTo>
                <a:cubicBezTo>
                  <a:pt x="6169" y="15653"/>
                  <a:pt x="6410" y="15671"/>
                  <a:pt x="6649" y="15671"/>
                </a:cubicBezTo>
                <a:cubicBezTo>
                  <a:pt x="6684" y="15671"/>
                  <a:pt x="6719" y="15671"/>
                  <a:pt x="6754" y="15670"/>
                </a:cubicBezTo>
                <a:cubicBezTo>
                  <a:pt x="6893" y="15663"/>
                  <a:pt x="7033" y="15657"/>
                  <a:pt x="7165" y="15644"/>
                </a:cubicBezTo>
                <a:cubicBezTo>
                  <a:pt x="7216" y="15638"/>
                  <a:pt x="7267" y="15638"/>
                  <a:pt x="7317" y="15632"/>
                </a:cubicBezTo>
                <a:cubicBezTo>
                  <a:pt x="7393" y="15619"/>
                  <a:pt x="7469" y="15607"/>
                  <a:pt x="7545" y="15600"/>
                </a:cubicBezTo>
                <a:cubicBezTo>
                  <a:pt x="7931" y="15537"/>
                  <a:pt x="8304" y="15448"/>
                  <a:pt x="8684" y="15372"/>
                </a:cubicBezTo>
                <a:cubicBezTo>
                  <a:pt x="9101" y="15278"/>
                  <a:pt x="9525" y="15195"/>
                  <a:pt x="9956" y="15157"/>
                </a:cubicBezTo>
                <a:cubicBezTo>
                  <a:pt x="10122" y="15142"/>
                  <a:pt x="10297" y="15130"/>
                  <a:pt x="10467" y="15130"/>
                </a:cubicBezTo>
                <a:cubicBezTo>
                  <a:pt x="10503" y="15130"/>
                  <a:pt x="10540" y="15131"/>
                  <a:pt x="10576" y="15132"/>
                </a:cubicBezTo>
                <a:cubicBezTo>
                  <a:pt x="10689" y="15138"/>
                  <a:pt x="10797" y="15151"/>
                  <a:pt x="10905" y="15170"/>
                </a:cubicBezTo>
                <a:cubicBezTo>
                  <a:pt x="10961" y="15176"/>
                  <a:pt x="11012" y="15189"/>
                  <a:pt x="11069" y="15195"/>
                </a:cubicBezTo>
                <a:cubicBezTo>
                  <a:pt x="11086" y="15197"/>
                  <a:pt x="11103" y="15198"/>
                  <a:pt x="11120" y="15198"/>
                </a:cubicBezTo>
                <a:cubicBezTo>
                  <a:pt x="11154" y="15198"/>
                  <a:pt x="11189" y="15195"/>
                  <a:pt x="11227" y="15195"/>
                </a:cubicBezTo>
                <a:cubicBezTo>
                  <a:pt x="11227" y="15227"/>
                  <a:pt x="11234" y="15246"/>
                  <a:pt x="11252" y="15265"/>
                </a:cubicBezTo>
                <a:cubicBezTo>
                  <a:pt x="11284" y="15353"/>
                  <a:pt x="11309" y="15442"/>
                  <a:pt x="11341" y="15531"/>
                </a:cubicBezTo>
                <a:cubicBezTo>
                  <a:pt x="11278" y="15518"/>
                  <a:pt x="11221" y="15505"/>
                  <a:pt x="11158" y="15493"/>
                </a:cubicBezTo>
                <a:cubicBezTo>
                  <a:pt x="11044" y="15474"/>
                  <a:pt x="10949" y="15442"/>
                  <a:pt x="10829" y="15442"/>
                </a:cubicBezTo>
                <a:cubicBezTo>
                  <a:pt x="10620" y="15448"/>
                  <a:pt x="10411" y="15467"/>
                  <a:pt x="10209" y="15486"/>
                </a:cubicBezTo>
                <a:cubicBezTo>
                  <a:pt x="9791" y="15531"/>
                  <a:pt x="9380" y="15600"/>
                  <a:pt x="8975" y="15689"/>
                </a:cubicBezTo>
                <a:cubicBezTo>
                  <a:pt x="8646" y="15765"/>
                  <a:pt x="8311" y="15853"/>
                  <a:pt x="7975" y="15929"/>
                </a:cubicBezTo>
                <a:cubicBezTo>
                  <a:pt x="7906" y="15948"/>
                  <a:pt x="7836" y="15967"/>
                  <a:pt x="7766" y="15980"/>
                </a:cubicBezTo>
                <a:cubicBezTo>
                  <a:pt x="7539" y="16037"/>
                  <a:pt x="7305" y="16075"/>
                  <a:pt x="7071" y="16081"/>
                </a:cubicBezTo>
                <a:cubicBezTo>
                  <a:pt x="6957" y="16081"/>
                  <a:pt x="6836" y="16081"/>
                  <a:pt x="6716" y="16068"/>
                </a:cubicBezTo>
                <a:cubicBezTo>
                  <a:pt x="6666" y="16062"/>
                  <a:pt x="6615" y="16049"/>
                  <a:pt x="6558" y="16043"/>
                </a:cubicBezTo>
                <a:cubicBezTo>
                  <a:pt x="6552" y="16042"/>
                  <a:pt x="6546" y="16041"/>
                  <a:pt x="6540" y="16041"/>
                </a:cubicBezTo>
                <a:cubicBezTo>
                  <a:pt x="6464" y="16041"/>
                  <a:pt x="6431" y="16152"/>
                  <a:pt x="6514" y="16170"/>
                </a:cubicBezTo>
                <a:cubicBezTo>
                  <a:pt x="6571" y="16189"/>
                  <a:pt x="6634" y="16201"/>
                  <a:pt x="6691" y="16214"/>
                </a:cubicBezTo>
                <a:cubicBezTo>
                  <a:pt x="6799" y="16233"/>
                  <a:pt x="6900" y="16252"/>
                  <a:pt x="7007" y="16264"/>
                </a:cubicBezTo>
                <a:cubicBezTo>
                  <a:pt x="7159" y="16282"/>
                  <a:pt x="7311" y="16289"/>
                  <a:pt x="7462" y="16289"/>
                </a:cubicBezTo>
                <a:cubicBezTo>
                  <a:pt x="7756" y="16289"/>
                  <a:pt x="8049" y="16260"/>
                  <a:pt x="8342" y="16214"/>
                </a:cubicBezTo>
                <a:cubicBezTo>
                  <a:pt x="8532" y="16182"/>
                  <a:pt x="8722" y="16144"/>
                  <a:pt x="8912" y="16100"/>
                </a:cubicBezTo>
                <a:cubicBezTo>
                  <a:pt x="9336" y="16005"/>
                  <a:pt x="9759" y="15929"/>
                  <a:pt x="10190" y="15885"/>
                </a:cubicBezTo>
                <a:cubicBezTo>
                  <a:pt x="10392" y="15860"/>
                  <a:pt x="10601" y="15841"/>
                  <a:pt x="10803" y="15834"/>
                </a:cubicBezTo>
                <a:cubicBezTo>
                  <a:pt x="10923" y="15828"/>
                  <a:pt x="11018" y="15796"/>
                  <a:pt x="11132" y="15765"/>
                </a:cubicBezTo>
                <a:cubicBezTo>
                  <a:pt x="11208" y="15752"/>
                  <a:pt x="11303" y="15720"/>
                  <a:pt x="11392" y="15708"/>
                </a:cubicBezTo>
                <a:cubicBezTo>
                  <a:pt x="11430" y="15828"/>
                  <a:pt x="11468" y="15948"/>
                  <a:pt x="11506" y="16062"/>
                </a:cubicBezTo>
                <a:cubicBezTo>
                  <a:pt x="11531" y="16144"/>
                  <a:pt x="11550" y="16227"/>
                  <a:pt x="11575" y="16309"/>
                </a:cubicBezTo>
                <a:cubicBezTo>
                  <a:pt x="11160" y="16240"/>
                  <a:pt x="10747" y="16218"/>
                  <a:pt x="10331" y="16218"/>
                </a:cubicBezTo>
                <a:cubicBezTo>
                  <a:pt x="10171" y="16218"/>
                  <a:pt x="10010" y="16221"/>
                  <a:pt x="9848" y="16227"/>
                </a:cubicBezTo>
                <a:cubicBezTo>
                  <a:pt x="9538" y="16239"/>
                  <a:pt x="9241" y="16252"/>
                  <a:pt x="8937" y="16309"/>
                </a:cubicBezTo>
                <a:cubicBezTo>
                  <a:pt x="8810" y="16328"/>
                  <a:pt x="8684" y="16353"/>
                  <a:pt x="8557" y="16372"/>
                </a:cubicBezTo>
                <a:cubicBezTo>
                  <a:pt x="8393" y="16404"/>
                  <a:pt x="8228" y="16423"/>
                  <a:pt x="8064" y="16442"/>
                </a:cubicBezTo>
                <a:cubicBezTo>
                  <a:pt x="7977" y="16448"/>
                  <a:pt x="7987" y="16600"/>
                  <a:pt x="8071" y="16600"/>
                </a:cubicBezTo>
                <a:cubicBezTo>
                  <a:pt x="8073" y="16600"/>
                  <a:pt x="8075" y="16600"/>
                  <a:pt x="8076" y="16600"/>
                </a:cubicBezTo>
                <a:cubicBezTo>
                  <a:pt x="8169" y="16593"/>
                  <a:pt x="8262" y="16590"/>
                  <a:pt x="8354" y="16590"/>
                </a:cubicBezTo>
                <a:cubicBezTo>
                  <a:pt x="8527" y="16590"/>
                  <a:pt x="8701" y="16600"/>
                  <a:pt x="8874" y="16612"/>
                </a:cubicBezTo>
                <a:cubicBezTo>
                  <a:pt x="8912" y="16612"/>
                  <a:pt x="8950" y="16619"/>
                  <a:pt x="8981" y="16619"/>
                </a:cubicBezTo>
                <a:cubicBezTo>
                  <a:pt x="9100" y="16626"/>
                  <a:pt x="9218" y="16629"/>
                  <a:pt x="9334" y="16629"/>
                </a:cubicBezTo>
                <a:cubicBezTo>
                  <a:pt x="9514" y="16629"/>
                  <a:pt x="9693" y="16623"/>
                  <a:pt x="9873" y="16619"/>
                </a:cubicBezTo>
                <a:cubicBezTo>
                  <a:pt x="10462" y="16600"/>
                  <a:pt x="11044" y="16581"/>
                  <a:pt x="11626" y="16492"/>
                </a:cubicBezTo>
                <a:cubicBezTo>
                  <a:pt x="11746" y="16941"/>
                  <a:pt x="11860" y="17391"/>
                  <a:pt x="11980" y="17833"/>
                </a:cubicBezTo>
                <a:cubicBezTo>
                  <a:pt x="12005" y="17915"/>
                  <a:pt x="12070" y="17953"/>
                  <a:pt x="12135" y="17953"/>
                </a:cubicBezTo>
                <a:cubicBezTo>
                  <a:pt x="12219" y="17953"/>
                  <a:pt x="12302" y="17888"/>
                  <a:pt x="12284" y="17777"/>
                </a:cubicBezTo>
                <a:cubicBezTo>
                  <a:pt x="12201" y="17359"/>
                  <a:pt x="12094" y="16948"/>
                  <a:pt x="11980" y="16537"/>
                </a:cubicBezTo>
                <a:cubicBezTo>
                  <a:pt x="12056" y="16486"/>
                  <a:pt x="12138" y="16442"/>
                  <a:pt x="12220" y="16397"/>
                </a:cubicBezTo>
                <a:cubicBezTo>
                  <a:pt x="12328" y="16340"/>
                  <a:pt x="12442" y="16296"/>
                  <a:pt x="12562" y="16258"/>
                </a:cubicBezTo>
                <a:cubicBezTo>
                  <a:pt x="12765" y="16176"/>
                  <a:pt x="12954" y="16043"/>
                  <a:pt x="13125" y="15898"/>
                </a:cubicBezTo>
                <a:cubicBezTo>
                  <a:pt x="13150" y="15879"/>
                  <a:pt x="13176" y="15853"/>
                  <a:pt x="13195" y="15828"/>
                </a:cubicBezTo>
                <a:cubicBezTo>
                  <a:pt x="13473" y="15556"/>
                  <a:pt x="13612" y="15176"/>
                  <a:pt x="13707" y="14803"/>
                </a:cubicBezTo>
                <a:cubicBezTo>
                  <a:pt x="13719" y="14759"/>
                  <a:pt x="13684" y="14728"/>
                  <a:pt x="13649" y="14728"/>
                </a:cubicBezTo>
                <a:cubicBezTo>
                  <a:pt x="13629" y="14728"/>
                  <a:pt x="13609" y="14739"/>
                  <a:pt x="13600" y="14765"/>
                </a:cubicBezTo>
                <a:cubicBezTo>
                  <a:pt x="13530" y="14942"/>
                  <a:pt x="13423" y="15094"/>
                  <a:pt x="13296" y="15233"/>
                </a:cubicBezTo>
                <a:cubicBezTo>
                  <a:pt x="13157" y="15385"/>
                  <a:pt x="12992" y="15518"/>
                  <a:pt x="12828" y="15644"/>
                </a:cubicBezTo>
                <a:cubicBezTo>
                  <a:pt x="12657" y="15777"/>
                  <a:pt x="12480" y="15885"/>
                  <a:pt x="12322" y="16030"/>
                </a:cubicBezTo>
                <a:cubicBezTo>
                  <a:pt x="12239" y="16106"/>
                  <a:pt x="12157" y="16176"/>
                  <a:pt x="12069" y="16239"/>
                </a:cubicBezTo>
                <a:cubicBezTo>
                  <a:pt x="12018" y="16271"/>
                  <a:pt x="11967" y="16302"/>
                  <a:pt x="11917" y="16334"/>
                </a:cubicBezTo>
                <a:cubicBezTo>
                  <a:pt x="11860" y="16144"/>
                  <a:pt x="11803" y="15948"/>
                  <a:pt x="11746" y="15758"/>
                </a:cubicBezTo>
                <a:cubicBezTo>
                  <a:pt x="11733" y="15727"/>
                  <a:pt x="11721" y="15689"/>
                  <a:pt x="11708" y="15651"/>
                </a:cubicBezTo>
                <a:cubicBezTo>
                  <a:pt x="11752" y="15638"/>
                  <a:pt x="11797" y="15626"/>
                  <a:pt x="11835" y="15613"/>
                </a:cubicBezTo>
                <a:cubicBezTo>
                  <a:pt x="11980" y="15581"/>
                  <a:pt x="12119" y="15550"/>
                  <a:pt x="12265" y="15518"/>
                </a:cubicBezTo>
                <a:cubicBezTo>
                  <a:pt x="12537" y="15455"/>
                  <a:pt x="12784" y="15252"/>
                  <a:pt x="12980" y="15062"/>
                </a:cubicBezTo>
                <a:cubicBezTo>
                  <a:pt x="13100" y="14949"/>
                  <a:pt x="13214" y="14828"/>
                  <a:pt x="13321" y="14702"/>
                </a:cubicBezTo>
                <a:cubicBezTo>
                  <a:pt x="13416" y="14594"/>
                  <a:pt x="13505" y="14480"/>
                  <a:pt x="13587" y="14367"/>
                </a:cubicBezTo>
                <a:cubicBezTo>
                  <a:pt x="13688" y="14240"/>
                  <a:pt x="13783" y="14107"/>
                  <a:pt x="13878" y="13974"/>
                </a:cubicBezTo>
                <a:cubicBezTo>
                  <a:pt x="13954" y="13873"/>
                  <a:pt x="14005" y="13740"/>
                  <a:pt x="14074" y="13633"/>
                </a:cubicBezTo>
                <a:cubicBezTo>
                  <a:pt x="14093" y="13607"/>
                  <a:pt x="14112" y="13582"/>
                  <a:pt x="14131" y="13563"/>
                </a:cubicBezTo>
                <a:cubicBezTo>
                  <a:pt x="14161" y="13528"/>
                  <a:pt x="14121" y="13482"/>
                  <a:pt x="14083" y="13482"/>
                </a:cubicBezTo>
                <a:cubicBezTo>
                  <a:pt x="14073" y="13482"/>
                  <a:pt x="14063" y="13485"/>
                  <a:pt x="14055" y="13493"/>
                </a:cubicBezTo>
                <a:cubicBezTo>
                  <a:pt x="13948" y="13607"/>
                  <a:pt x="13789" y="13690"/>
                  <a:pt x="13676" y="13797"/>
                </a:cubicBezTo>
                <a:cubicBezTo>
                  <a:pt x="13625" y="13841"/>
                  <a:pt x="13574" y="13886"/>
                  <a:pt x="13530" y="13936"/>
                </a:cubicBezTo>
                <a:cubicBezTo>
                  <a:pt x="13473" y="13987"/>
                  <a:pt x="13410" y="14044"/>
                  <a:pt x="13353" y="14094"/>
                </a:cubicBezTo>
                <a:cubicBezTo>
                  <a:pt x="13328" y="14120"/>
                  <a:pt x="13302" y="14151"/>
                  <a:pt x="13277" y="14177"/>
                </a:cubicBezTo>
                <a:cubicBezTo>
                  <a:pt x="13100" y="14354"/>
                  <a:pt x="12948" y="14544"/>
                  <a:pt x="12771" y="14721"/>
                </a:cubicBezTo>
                <a:cubicBezTo>
                  <a:pt x="12676" y="14816"/>
                  <a:pt x="12575" y="14911"/>
                  <a:pt x="12461" y="14993"/>
                </a:cubicBezTo>
                <a:cubicBezTo>
                  <a:pt x="12347" y="15075"/>
                  <a:pt x="12227" y="15138"/>
                  <a:pt x="12113" y="15221"/>
                </a:cubicBezTo>
                <a:cubicBezTo>
                  <a:pt x="12005" y="15297"/>
                  <a:pt x="11879" y="15353"/>
                  <a:pt x="11752" y="15398"/>
                </a:cubicBezTo>
                <a:cubicBezTo>
                  <a:pt x="11714" y="15410"/>
                  <a:pt x="11676" y="15417"/>
                  <a:pt x="11638" y="15429"/>
                </a:cubicBezTo>
                <a:cubicBezTo>
                  <a:pt x="11619" y="15366"/>
                  <a:pt x="11600" y="15303"/>
                  <a:pt x="11575" y="15240"/>
                </a:cubicBezTo>
                <a:cubicBezTo>
                  <a:pt x="11778" y="15088"/>
                  <a:pt x="11904" y="14803"/>
                  <a:pt x="12069" y="14632"/>
                </a:cubicBezTo>
                <a:cubicBezTo>
                  <a:pt x="12183" y="14518"/>
                  <a:pt x="12315" y="14436"/>
                  <a:pt x="12436" y="14329"/>
                </a:cubicBezTo>
                <a:cubicBezTo>
                  <a:pt x="12511" y="14265"/>
                  <a:pt x="12581" y="14202"/>
                  <a:pt x="12651" y="14132"/>
                </a:cubicBezTo>
                <a:cubicBezTo>
                  <a:pt x="12689" y="14094"/>
                  <a:pt x="12720" y="14063"/>
                  <a:pt x="12758" y="14025"/>
                </a:cubicBezTo>
                <a:cubicBezTo>
                  <a:pt x="12891" y="13898"/>
                  <a:pt x="13030" y="13778"/>
                  <a:pt x="13169" y="13664"/>
                </a:cubicBezTo>
                <a:cubicBezTo>
                  <a:pt x="13264" y="13582"/>
                  <a:pt x="13359" y="13506"/>
                  <a:pt x="13454" y="13424"/>
                </a:cubicBezTo>
                <a:cubicBezTo>
                  <a:pt x="13701" y="13221"/>
                  <a:pt x="13935" y="13044"/>
                  <a:pt x="14251" y="12962"/>
                </a:cubicBezTo>
                <a:cubicBezTo>
                  <a:pt x="14300" y="12944"/>
                  <a:pt x="14290" y="12873"/>
                  <a:pt x="14239" y="12873"/>
                </a:cubicBezTo>
                <a:cubicBezTo>
                  <a:pt x="14237" y="12873"/>
                  <a:pt x="14235" y="12873"/>
                  <a:pt x="14232" y="12873"/>
                </a:cubicBezTo>
                <a:cubicBezTo>
                  <a:pt x="13922" y="12911"/>
                  <a:pt x="13581" y="12975"/>
                  <a:pt x="13302" y="13114"/>
                </a:cubicBezTo>
                <a:cubicBezTo>
                  <a:pt x="13207" y="13158"/>
                  <a:pt x="13125" y="13215"/>
                  <a:pt x="13037" y="13266"/>
                </a:cubicBezTo>
                <a:cubicBezTo>
                  <a:pt x="12866" y="13392"/>
                  <a:pt x="12708" y="13538"/>
                  <a:pt x="12556" y="13683"/>
                </a:cubicBezTo>
                <a:cubicBezTo>
                  <a:pt x="12436" y="13797"/>
                  <a:pt x="12315" y="13917"/>
                  <a:pt x="12214" y="14044"/>
                </a:cubicBezTo>
                <a:cubicBezTo>
                  <a:pt x="12195" y="14069"/>
                  <a:pt x="12176" y="14088"/>
                  <a:pt x="12164" y="14107"/>
                </a:cubicBezTo>
                <a:cubicBezTo>
                  <a:pt x="12075" y="14221"/>
                  <a:pt x="12005" y="14341"/>
                  <a:pt x="11904" y="14449"/>
                </a:cubicBezTo>
                <a:cubicBezTo>
                  <a:pt x="11778" y="14582"/>
                  <a:pt x="11588" y="14689"/>
                  <a:pt x="11442" y="14822"/>
                </a:cubicBezTo>
                <a:lnTo>
                  <a:pt x="11436" y="14828"/>
                </a:lnTo>
                <a:cubicBezTo>
                  <a:pt x="11404" y="14727"/>
                  <a:pt x="11373" y="14632"/>
                  <a:pt x="11335" y="14531"/>
                </a:cubicBezTo>
                <a:cubicBezTo>
                  <a:pt x="11430" y="14436"/>
                  <a:pt x="11518" y="14335"/>
                  <a:pt x="11613" y="14246"/>
                </a:cubicBezTo>
                <a:cubicBezTo>
                  <a:pt x="11689" y="14177"/>
                  <a:pt x="11765" y="14101"/>
                  <a:pt x="11841" y="14031"/>
                </a:cubicBezTo>
                <a:cubicBezTo>
                  <a:pt x="11904" y="13974"/>
                  <a:pt x="11961" y="13917"/>
                  <a:pt x="12018" y="13860"/>
                </a:cubicBezTo>
                <a:cubicBezTo>
                  <a:pt x="12151" y="13728"/>
                  <a:pt x="12284" y="13607"/>
                  <a:pt x="12398" y="13462"/>
                </a:cubicBezTo>
                <a:cubicBezTo>
                  <a:pt x="12511" y="13323"/>
                  <a:pt x="12625" y="13177"/>
                  <a:pt x="12733" y="13032"/>
                </a:cubicBezTo>
                <a:cubicBezTo>
                  <a:pt x="12790" y="12956"/>
                  <a:pt x="12840" y="12886"/>
                  <a:pt x="12897" y="12810"/>
                </a:cubicBezTo>
                <a:cubicBezTo>
                  <a:pt x="13062" y="12582"/>
                  <a:pt x="13220" y="12348"/>
                  <a:pt x="13372" y="12114"/>
                </a:cubicBezTo>
                <a:cubicBezTo>
                  <a:pt x="13473" y="11962"/>
                  <a:pt x="13562" y="11804"/>
                  <a:pt x="13644" y="11646"/>
                </a:cubicBezTo>
                <a:cubicBezTo>
                  <a:pt x="13682" y="11564"/>
                  <a:pt x="13726" y="11488"/>
                  <a:pt x="13758" y="11406"/>
                </a:cubicBezTo>
                <a:cubicBezTo>
                  <a:pt x="13783" y="11311"/>
                  <a:pt x="13802" y="11210"/>
                  <a:pt x="13846" y="11121"/>
                </a:cubicBezTo>
                <a:cubicBezTo>
                  <a:pt x="13877" y="11060"/>
                  <a:pt x="13818" y="11011"/>
                  <a:pt x="13761" y="11011"/>
                </a:cubicBezTo>
                <a:cubicBezTo>
                  <a:pt x="13736" y="11011"/>
                  <a:pt x="13710" y="11021"/>
                  <a:pt x="13695" y="11045"/>
                </a:cubicBezTo>
                <a:cubicBezTo>
                  <a:pt x="13638" y="11134"/>
                  <a:pt x="13555" y="11203"/>
                  <a:pt x="13492" y="11279"/>
                </a:cubicBezTo>
                <a:cubicBezTo>
                  <a:pt x="13429" y="11342"/>
                  <a:pt x="13385" y="11418"/>
                  <a:pt x="13334" y="11488"/>
                </a:cubicBezTo>
                <a:cubicBezTo>
                  <a:pt x="13226" y="11627"/>
                  <a:pt x="13132" y="11773"/>
                  <a:pt x="13037" y="11918"/>
                </a:cubicBezTo>
                <a:cubicBezTo>
                  <a:pt x="12992" y="11988"/>
                  <a:pt x="12948" y="12051"/>
                  <a:pt x="12904" y="12121"/>
                </a:cubicBezTo>
                <a:cubicBezTo>
                  <a:pt x="12746" y="12355"/>
                  <a:pt x="12581" y="12582"/>
                  <a:pt x="12410" y="12810"/>
                </a:cubicBezTo>
                <a:cubicBezTo>
                  <a:pt x="12303" y="12956"/>
                  <a:pt x="12189" y="13101"/>
                  <a:pt x="12075" y="13247"/>
                </a:cubicBezTo>
                <a:cubicBezTo>
                  <a:pt x="11961" y="13386"/>
                  <a:pt x="11872" y="13544"/>
                  <a:pt x="11765" y="13690"/>
                </a:cubicBezTo>
                <a:cubicBezTo>
                  <a:pt x="11708" y="13772"/>
                  <a:pt x="11651" y="13848"/>
                  <a:pt x="11594" y="13930"/>
                </a:cubicBezTo>
                <a:cubicBezTo>
                  <a:pt x="11550" y="13993"/>
                  <a:pt x="11506" y="14050"/>
                  <a:pt x="11461" y="14113"/>
                </a:cubicBezTo>
                <a:cubicBezTo>
                  <a:pt x="11404" y="14196"/>
                  <a:pt x="11335" y="14265"/>
                  <a:pt x="11265" y="14335"/>
                </a:cubicBezTo>
                <a:cubicBezTo>
                  <a:pt x="11215" y="14189"/>
                  <a:pt x="11158" y="14044"/>
                  <a:pt x="11101" y="13898"/>
                </a:cubicBezTo>
                <a:cubicBezTo>
                  <a:pt x="11132" y="13829"/>
                  <a:pt x="11164" y="13753"/>
                  <a:pt x="11208" y="13690"/>
                </a:cubicBezTo>
                <a:cubicBezTo>
                  <a:pt x="11215" y="13683"/>
                  <a:pt x="11221" y="13671"/>
                  <a:pt x="11227" y="13664"/>
                </a:cubicBezTo>
                <a:cubicBezTo>
                  <a:pt x="11335" y="13512"/>
                  <a:pt x="11468" y="13373"/>
                  <a:pt x="11588" y="13228"/>
                </a:cubicBezTo>
                <a:cubicBezTo>
                  <a:pt x="11847" y="12905"/>
                  <a:pt x="12151" y="12614"/>
                  <a:pt x="12417" y="12298"/>
                </a:cubicBezTo>
                <a:cubicBezTo>
                  <a:pt x="12644" y="12038"/>
                  <a:pt x="12847" y="11760"/>
                  <a:pt x="13011" y="11456"/>
                </a:cubicBezTo>
                <a:cubicBezTo>
                  <a:pt x="13037" y="11418"/>
                  <a:pt x="13056" y="11374"/>
                  <a:pt x="13081" y="11336"/>
                </a:cubicBezTo>
                <a:cubicBezTo>
                  <a:pt x="13169" y="11165"/>
                  <a:pt x="13252" y="10982"/>
                  <a:pt x="13309" y="10798"/>
                </a:cubicBezTo>
                <a:cubicBezTo>
                  <a:pt x="13372" y="10608"/>
                  <a:pt x="13410" y="10419"/>
                  <a:pt x="13467" y="10235"/>
                </a:cubicBezTo>
                <a:cubicBezTo>
                  <a:pt x="13483" y="10184"/>
                  <a:pt x="13444" y="10150"/>
                  <a:pt x="13406" y="10150"/>
                </a:cubicBezTo>
                <a:cubicBezTo>
                  <a:pt x="13382" y="10150"/>
                  <a:pt x="13359" y="10162"/>
                  <a:pt x="13347" y="10191"/>
                </a:cubicBezTo>
                <a:cubicBezTo>
                  <a:pt x="13271" y="10387"/>
                  <a:pt x="13144" y="10558"/>
                  <a:pt x="13043" y="10735"/>
                </a:cubicBezTo>
                <a:cubicBezTo>
                  <a:pt x="13005" y="10798"/>
                  <a:pt x="12967" y="10862"/>
                  <a:pt x="12929" y="10918"/>
                </a:cubicBezTo>
                <a:cubicBezTo>
                  <a:pt x="12866" y="11026"/>
                  <a:pt x="12796" y="11127"/>
                  <a:pt x="12727" y="11228"/>
                </a:cubicBezTo>
                <a:cubicBezTo>
                  <a:pt x="12511" y="11551"/>
                  <a:pt x="12290" y="11867"/>
                  <a:pt x="12031" y="12159"/>
                </a:cubicBezTo>
                <a:cubicBezTo>
                  <a:pt x="11752" y="12475"/>
                  <a:pt x="11430" y="12760"/>
                  <a:pt x="11189" y="13108"/>
                </a:cubicBezTo>
                <a:cubicBezTo>
                  <a:pt x="11101" y="13228"/>
                  <a:pt x="11037" y="13367"/>
                  <a:pt x="10980" y="13506"/>
                </a:cubicBezTo>
                <a:cubicBezTo>
                  <a:pt x="10974" y="13519"/>
                  <a:pt x="10968" y="13531"/>
                  <a:pt x="10961" y="13544"/>
                </a:cubicBezTo>
                <a:cubicBezTo>
                  <a:pt x="10955" y="13519"/>
                  <a:pt x="10942" y="13487"/>
                  <a:pt x="10930" y="13462"/>
                </a:cubicBezTo>
                <a:cubicBezTo>
                  <a:pt x="10892" y="13361"/>
                  <a:pt x="10854" y="13266"/>
                  <a:pt x="10810" y="13164"/>
                </a:cubicBezTo>
                <a:cubicBezTo>
                  <a:pt x="10854" y="13095"/>
                  <a:pt x="10892" y="13032"/>
                  <a:pt x="10930" y="12962"/>
                </a:cubicBezTo>
                <a:cubicBezTo>
                  <a:pt x="10974" y="12886"/>
                  <a:pt x="11037" y="12816"/>
                  <a:pt x="11082" y="12741"/>
                </a:cubicBezTo>
                <a:cubicBezTo>
                  <a:pt x="11132" y="12665"/>
                  <a:pt x="11183" y="12582"/>
                  <a:pt x="11234" y="12513"/>
                </a:cubicBezTo>
                <a:cubicBezTo>
                  <a:pt x="11474" y="12177"/>
                  <a:pt x="11784" y="11893"/>
                  <a:pt x="12069" y="11595"/>
                </a:cubicBezTo>
                <a:cubicBezTo>
                  <a:pt x="12353" y="11298"/>
                  <a:pt x="12594" y="10982"/>
                  <a:pt x="12790" y="10621"/>
                </a:cubicBezTo>
                <a:cubicBezTo>
                  <a:pt x="12796" y="10608"/>
                  <a:pt x="12803" y="10602"/>
                  <a:pt x="12809" y="10590"/>
                </a:cubicBezTo>
                <a:cubicBezTo>
                  <a:pt x="12992" y="10248"/>
                  <a:pt x="13113" y="9887"/>
                  <a:pt x="13233" y="9508"/>
                </a:cubicBezTo>
                <a:cubicBezTo>
                  <a:pt x="13241" y="9476"/>
                  <a:pt x="13217" y="9455"/>
                  <a:pt x="13192" y="9455"/>
                </a:cubicBezTo>
                <a:cubicBezTo>
                  <a:pt x="13176" y="9455"/>
                  <a:pt x="13160" y="9463"/>
                  <a:pt x="13150" y="9482"/>
                </a:cubicBezTo>
                <a:cubicBezTo>
                  <a:pt x="13024" y="9767"/>
                  <a:pt x="12853" y="10045"/>
                  <a:pt x="12663" y="10298"/>
                </a:cubicBezTo>
                <a:cubicBezTo>
                  <a:pt x="12606" y="10381"/>
                  <a:pt x="12543" y="10457"/>
                  <a:pt x="12480" y="10533"/>
                </a:cubicBezTo>
                <a:cubicBezTo>
                  <a:pt x="12214" y="10855"/>
                  <a:pt x="11948" y="11165"/>
                  <a:pt x="11657" y="11456"/>
                </a:cubicBezTo>
                <a:cubicBezTo>
                  <a:pt x="11360" y="11760"/>
                  <a:pt x="11050" y="12064"/>
                  <a:pt x="10822" y="12424"/>
                </a:cubicBezTo>
                <a:cubicBezTo>
                  <a:pt x="10753" y="12538"/>
                  <a:pt x="10689" y="12658"/>
                  <a:pt x="10651" y="12785"/>
                </a:cubicBezTo>
                <a:cubicBezTo>
                  <a:pt x="10601" y="12665"/>
                  <a:pt x="10544" y="12538"/>
                  <a:pt x="10493" y="12418"/>
                </a:cubicBezTo>
                <a:cubicBezTo>
                  <a:pt x="10519" y="12393"/>
                  <a:pt x="10544" y="12367"/>
                  <a:pt x="10563" y="12336"/>
                </a:cubicBezTo>
                <a:cubicBezTo>
                  <a:pt x="10626" y="12253"/>
                  <a:pt x="10689" y="12159"/>
                  <a:pt x="10753" y="12070"/>
                </a:cubicBezTo>
                <a:cubicBezTo>
                  <a:pt x="10873" y="11905"/>
                  <a:pt x="10987" y="11741"/>
                  <a:pt x="11107" y="11576"/>
                </a:cubicBezTo>
                <a:cubicBezTo>
                  <a:pt x="11518" y="10982"/>
                  <a:pt x="11974" y="10419"/>
                  <a:pt x="12341" y="9799"/>
                </a:cubicBezTo>
                <a:cubicBezTo>
                  <a:pt x="12347" y="9792"/>
                  <a:pt x="12347" y="9792"/>
                  <a:pt x="12347" y="9786"/>
                </a:cubicBezTo>
                <a:cubicBezTo>
                  <a:pt x="12530" y="9482"/>
                  <a:pt x="12670" y="9166"/>
                  <a:pt x="12765" y="8824"/>
                </a:cubicBezTo>
                <a:cubicBezTo>
                  <a:pt x="12809" y="8666"/>
                  <a:pt x="12834" y="8502"/>
                  <a:pt x="12866" y="8344"/>
                </a:cubicBezTo>
                <a:cubicBezTo>
                  <a:pt x="12891" y="8192"/>
                  <a:pt x="12948" y="8002"/>
                  <a:pt x="12904" y="7850"/>
                </a:cubicBezTo>
                <a:cubicBezTo>
                  <a:pt x="12900" y="7839"/>
                  <a:pt x="12887" y="7830"/>
                  <a:pt x="12875" y="7830"/>
                </a:cubicBezTo>
                <a:cubicBezTo>
                  <a:pt x="12866" y="7830"/>
                  <a:pt x="12858" y="7834"/>
                  <a:pt x="12853" y="7844"/>
                </a:cubicBezTo>
                <a:cubicBezTo>
                  <a:pt x="12765" y="7996"/>
                  <a:pt x="12746" y="8204"/>
                  <a:pt x="12682" y="8369"/>
                </a:cubicBezTo>
                <a:cubicBezTo>
                  <a:pt x="12613" y="8546"/>
                  <a:pt x="12524" y="8717"/>
                  <a:pt x="12423" y="8881"/>
                </a:cubicBezTo>
                <a:cubicBezTo>
                  <a:pt x="12309" y="9071"/>
                  <a:pt x="12201" y="9267"/>
                  <a:pt x="12088" y="9463"/>
                </a:cubicBezTo>
                <a:cubicBezTo>
                  <a:pt x="12031" y="9565"/>
                  <a:pt x="11974" y="9666"/>
                  <a:pt x="11910" y="9767"/>
                </a:cubicBezTo>
                <a:cubicBezTo>
                  <a:pt x="11714" y="10071"/>
                  <a:pt x="11506" y="10362"/>
                  <a:pt x="11290" y="10653"/>
                </a:cubicBezTo>
                <a:cubicBezTo>
                  <a:pt x="11075" y="10944"/>
                  <a:pt x="10860" y="11235"/>
                  <a:pt x="10658" y="11539"/>
                </a:cubicBezTo>
                <a:cubicBezTo>
                  <a:pt x="10557" y="11690"/>
                  <a:pt x="10474" y="11849"/>
                  <a:pt x="10386" y="12013"/>
                </a:cubicBezTo>
                <a:cubicBezTo>
                  <a:pt x="10373" y="12038"/>
                  <a:pt x="10360" y="12064"/>
                  <a:pt x="10348" y="12095"/>
                </a:cubicBezTo>
                <a:cubicBezTo>
                  <a:pt x="10285" y="11956"/>
                  <a:pt x="10221" y="11823"/>
                  <a:pt x="10152" y="11684"/>
                </a:cubicBezTo>
                <a:cubicBezTo>
                  <a:pt x="10240" y="11564"/>
                  <a:pt x="10335" y="11450"/>
                  <a:pt x="10430" y="11342"/>
                </a:cubicBezTo>
                <a:cubicBezTo>
                  <a:pt x="10588" y="11159"/>
                  <a:pt x="10715" y="10950"/>
                  <a:pt x="10841" y="10735"/>
                </a:cubicBezTo>
                <a:cubicBezTo>
                  <a:pt x="11107" y="10305"/>
                  <a:pt x="11366" y="9875"/>
                  <a:pt x="11626" y="9444"/>
                </a:cubicBezTo>
                <a:cubicBezTo>
                  <a:pt x="11689" y="9337"/>
                  <a:pt x="11759" y="9229"/>
                  <a:pt x="11822" y="9122"/>
                </a:cubicBezTo>
                <a:cubicBezTo>
                  <a:pt x="11999" y="8837"/>
                  <a:pt x="12164" y="8552"/>
                  <a:pt x="12277" y="8242"/>
                </a:cubicBezTo>
                <a:cubicBezTo>
                  <a:pt x="12417" y="7863"/>
                  <a:pt x="12530" y="7452"/>
                  <a:pt x="12556" y="7047"/>
                </a:cubicBezTo>
                <a:cubicBezTo>
                  <a:pt x="12556" y="7017"/>
                  <a:pt x="12533" y="7001"/>
                  <a:pt x="12510" y="7001"/>
                </a:cubicBezTo>
                <a:cubicBezTo>
                  <a:pt x="12490" y="7001"/>
                  <a:pt x="12470" y="7013"/>
                  <a:pt x="12467" y="7040"/>
                </a:cubicBezTo>
                <a:cubicBezTo>
                  <a:pt x="12398" y="7477"/>
                  <a:pt x="12201" y="7818"/>
                  <a:pt x="11961" y="8179"/>
                </a:cubicBezTo>
                <a:cubicBezTo>
                  <a:pt x="11828" y="8375"/>
                  <a:pt x="11702" y="8578"/>
                  <a:pt x="11575" y="8780"/>
                </a:cubicBezTo>
                <a:cubicBezTo>
                  <a:pt x="11461" y="8957"/>
                  <a:pt x="11360" y="9134"/>
                  <a:pt x="11252" y="9305"/>
                </a:cubicBezTo>
                <a:lnTo>
                  <a:pt x="10493" y="10564"/>
                </a:lnTo>
                <a:cubicBezTo>
                  <a:pt x="10367" y="10773"/>
                  <a:pt x="10240" y="10982"/>
                  <a:pt x="10152" y="11210"/>
                </a:cubicBezTo>
                <a:cubicBezTo>
                  <a:pt x="10120" y="11292"/>
                  <a:pt x="10082" y="11374"/>
                  <a:pt x="10044" y="11456"/>
                </a:cubicBezTo>
                <a:cubicBezTo>
                  <a:pt x="9993" y="11355"/>
                  <a:pt x="9943" y="11254"/>
                  <a:pt x="9892" y="11146"/>
                </a:cubicBezTo>
                <a:cubicBezTo>
                  <a:pt x="9962" y="11070"/>
                  <a:pt x="10031" y="10982"/>
                  <a:pt x="10095" y="10893"/>
                </a:cubicBezTo>
                <a:cubicBezTo>
                  <a:pt x="10215" y="10716"/>
                  <a:pt x="10310" y="10533"/>
                  <a:pt x="10398" y="10343"/>
                </a:cubicBezTo>
                <a:cubicBezTo>
                  <a:pt x="10557" y="9995"/>
                  <a:pt x="10664" y="9634"/>
                  <a:pt x="10772" y="9274"/>
                </a:cubicBezTo>
                <a:cubicBezTo>
                  <a:pt x="10873" y="8919"/>
                  <a:pt x="10987" y="8571"/>
                  <a:pt x="11196" y="8261"/>
                </a:cubicBezTo>
                <a:cubicBezTo>
                  <a:pt x="11202" y="8242"/>
                  <a:pt x="11215" y="8230"/>
                  <a:pt x="11227" y="8217"/>
                </a:cubicBezTo>
                <a:cubicBezTo>
                  <a:pt x="11417" y="7926"/>
                  <a:pt x="11651" y="7660"/>
                  <a:pt x="11816" y="7350"/>
                </a:cubicBezTo>
                <a:cubicBezTo>
                  <a:pt x="11967" y="7066"/>
                  <a:pt x="12088" y="6737"/>
                  <a:pt x="12126" y="6414"/>
                </a:cubicBezTo>
                <a:cubicBezTo>
                  <a:pt x="12129" y="6388"/>
                  <a:pt x="12106" y="6372"/>
                  <a:pt x="12084" y="6372"/>
                </a:cubicBezTo>
                <a:cubicBezTo>
                  <a:pt x="12069" y="6372"/>
                  <a:pt x="12055" y="6380"/>
                  <a:pt x="12050" y="6395"/>
                </a:cubicBezTo>
                <a:cubicBezTo>
                  <a:pt x="11974" y="6806"/>
                  <a:pt x="11702" y="7091"/>
                  <a:pt x="11423" y="7382"/>
                </a:cubicBezTo>
                <a:cubicBezTo>
                  <a:pt x="11297" y="7521"/>
                  <a:pt x="11170" y="7654"/>
                  <a:pt x="11056" y="7799"/>
                </a:cubicBezTo>
                <a:cubicBezTo>
                  <a:pt x="10942" y="7932"/>
                  <a:pt x="10841" y="8072"/>
                  <a:pt x="10759" y="8223"/>
                </a:cubicBezTo>
                <a:cubicBezTo>
                  <a:pt x="10576" y="8546"/>
                  <a:pt x="10474" y="8900"/>
                  <a:pt x="10373" y="9255"/>
                </a:cubicBezTo>
                <a:cubicBezTo>
                  <a:pt x="10272" y="9596"/>
                  <a:pt x="10158" y="9932"/>
                  <a:pt x="10012" y="10261"/>
                </a:cubicBezTo>
                <a:cubicBezTo>
                  <a:pt x="9937" y="10425"/>
                  <a:pt x="9854" y="10590"/>
                  <a:pt x="9778" y="10754"/>
                </a:cubicBezTo>
                <a:cubicBezTo>
                  <a:pt x="9766" y="10786"/>
                  <a:pt x="9747" y="10817"/>
                  <a:pt x="9740" y="10843"/>
                </a:cubicBezTo>
                <a:cubicBezTo>
                  <a:pt x="9715" y="10805"/>
                  <a:pt x="9696" y="10760"/>
                  <a:pt x="9677" y="10722"/>
                </a:cubicBezTo>
                <a:cubicBezTo>
                  <a:pt x="9633" y="10640"/>
                  <a:pt x="9589" y="10552"/>
                  <a:pt x="9544" y="10469"/>
                </a:cubicBezTo>
                <a:cubicBezTo>
                  <a:pt x="9582" y="10438"/>
                  <a:pt x="9614" y="10400"/>
                  <a:pt x="9652" y="10362"/>
                </a:cubicBezTo>
                <a:cubicBezTo>
                  <a:pt x="9816" y="10166"/>
                  <a:pt x="9924" y="9887"/>
                  <a:pt x="10000" y="9685"/>
                </a:cubicBezTo>
                <a:cubicBezTo>
                  <a:pt x="10133" y="9349"/>
                  <a:pt x="10240" y="9008"/>
                  <a:pt x="10354" y="8666"/>
                </a:cubicBezTo>
                <a:cubicBezTo>
                  <a:pt x="10417" y="8502"/>
                  <a:pt x="10474" y="8337"/>
                  <a:pt x="10531" y="8173"/>
                </a:cubicBezTo>
                <a:cubicBezTo>
                  <a:pt x="10601" y="7996"/>
                  <a:pt x="10696" y="7837"/>
                  <a:pt x="10816" y="7686"/>
                </a:cubicBezTo>
                <a:cubicBezTo>
                  <a:pt x="10873" y="7622"/>
                  <a:pt x="10923" y="7559"/>
                  <a:pt x="10980" y="7496"/>
                </a:cubicBezTo>
                <a:cubicBezTo>
                  <a:pt x="11196" y="7249"/>
                  <a:pt x="11417" y="7015"/>
                  <a:pt x="11588" y="6730"/>
                </a:cubicBezTo>
                <a:cubicBezTo>
                  <a:pt x="11784" y="6420"/>
                  <a:pt x="11872" y="6085"/>
                  <a:pt x="11847" y="5718"/>
                </a:cubicBezTo>
                <a:cubicBezTo>
                  <a:pt x="11844" y="5691"/>
                  <a:pt x="11820" y="5678"/>
                  <a:pt x="11795" y="5678"/>
                </a:cubicBezTo>
                <a:cubicBezTo>
                  <a:pt x="11768" y="5678"/>
                  <a:pt x="11740" y="5694"/>
                  <a:pt x="11740" y="5724"/>
                </a:cubicBezTo>
                <a:cubicBezTo>
                  <a:pt x="11733" y="6148"/>
                  <a:pt x="11468" y="6547"/>
                  <a:pt x="11208" y="6857"/>
                </a:cubicBezTo>
                <a:cubicBezTo>
                  <a:pt x="11120" y="6958"/>
                  <a:pt x="11031" y="7066"/>
                  <a:pt x="10942" y="7167"/>
                </a:cubicBezTo>
                <a:cubicBezTo>
                  <a:pt x="10772" y="7369"/>
                  <a:pt x="10595" y="7572"/>
                  <a:pt x="10436" y="7787"/>
                </a:cubicBezTo>
                <a:cubicBezTo>
                  <a:pt x="10221" y="8065"/>
                  <a:pt x="10057" y="8356"/>
                  <a:pt x="9943" y="8685"/>
                </a:cubicBezTo>
                <a:cubicBezTo>
                  <a:pt x="9848" y="8938"/>
                  <a:pt x="9766" y="9204"/>
                  <a:pt x="9671" y="9457"/>
                </a:cubicBezTo>
                <a:cubicBezTo>
                  <a:pt x="9646" y="9527"/>
                  <a:pt x="9620" y="9596"/>
                  <a:pt x="9595" y="9659"/>
                </a:cubicBezTo>
                <a:cubicBezTo>
                  <a:pt x="9532" y="9811"/>
                  <a:pt x="9456" y="9951"/>
                  <a:pt x="9386" y="10096"/>
                </a:cubicBezTo>
                <a:cubicBezTo>
                  <a:pt x="9380" y="10109"/>
                  <a:pt x="9367" y="10121"/>
                  <a:pt x="9361" y="10140"/>
                </a:cubicBezTo>
                <a:cubicBezTo>
                  <a:pt x="9272" y="9976"/>
                  <a:pt x="9184" y="9811"/>
                  <a:pt x="9089" y="9653"/>
                </a:cubicBezTo>
                <a:cubicBezTo>
                  <a:pt x="9348" y="9400"/>
                  <a:pt x="9525" y="9058"/>
                  <a:pt x="9671" y="8742"/>
                </a:cubicBezTo>
                <a:cubicBezTo>
                  <a:pt x="9747" y="8584"/>
                  <a:pt x="9804" y="8419"/>
                  <a:pt x="9854" y="8255"/>
                </a:cubicBezTo>
                <a:cubicBezTo>
                  <a:pt x="9918" y="8059"/>
                  <a:pt x="9981" y="7863"/>
                  <a:pt x="10050" y="7673"/>
                </a:cubicBezTo>
                <a:cubicBezTo>
                  <a:pt x="10190" y="7306"/>
                  <a:pt x="10392" y="7002"/>
                  <a:pt x="10664" y="6718"/>
                </a:cubicBezTo>
                <a:cubicBezTo>
                  <a:pt x="10740" y="6642"/>
                  <a:pt x="10816" y="6559"/>
                  <a:pt x="10886" y="6477"/>
                </a:cubicBezTo>
                <a:cubicBezTo>
                  <a:pt x="11063" y="6275"/>
                  <a:pt x="11215" y="6060"/>
                  <a:pt x="11322" y="5800"/>
                </a:cubicBezTo>
                <a:cubicBezTo>
                  <a:pt x="11347" y="5737"/>
                  <a:pt x="11373" y="5661"/>
                  <a:pt x="11392" y="5585"/>
                </a:cubicBezTo>
                <a:cubicBezTo>
                  <a:pt x="11455" y="5326"/>
                  <a:pt x="11455" y="5022"/>
                  <a:pt x="11341" y="4801"/>
                </a:cubicBezTo>
                <a:cubicBezTo>
                  <a:pt x="11329" y="4779"/>
                  <a:pt x="11309" y="4769"/>
                  <a:pt x="11289" y="4769"/>
                </a:cubicBezTo>
                <a:cubicBezTo>
                  <a:pt x="11256" y="4769"/>
                  <a:pt x="11223" y="4795"/>
                  <a:pt x="11227" y="4839"/>
                </a:cubicBezTo>
                <a:cubicBezTo>
                  <a:pt x="11265" y="5047"/>
                  <a:pt x="11284" y="5256"/>
                  <a:pt x="11215" y="5465"/>
                </a:cubicBezTo>
                <a:cubicBezTo>
                  <a:pt x="11196" y="5509"/>
                  <a:pt x="11177" y="5560"/>
                  <a:pt x="11158" y="5604"/>
                </a:cubicBezTo>
                <a:cubicBezTo>
                  <a:pt x="11094" y="5750"/>
                  <a:pt x="11006" y="5882"/>
                  <a:pt x="10917" y="6003"/>
                </a:cubicBezTo>
                <a:cubicBezTo>
                  <a:pt x="10879" y="6053"/>
                  <a:pt x="10841" y="6098"/>
                  <a:pt x="10803" y="6148"/>
                </a:cubicBezTo>
                <a:cubicBezTo>
                  <a:pt x="10620" y="6382"/>
                  <a:pt x="10417" y="6604"/>
                  <a:pt x="10215" y="6825"/>
                </a:cubicBezTo>
                <a:cubicBezTo>
                  <a:pt x="10202" y="6838"/>
                  <a:pt x="10196" y="6850"/>
                  <a:pt x="10183" y="6869"/>
                </a:cubicBezTo>
                <a:cubicBezTo>
                  <a:pt x="9949" y="7129"/>
                  <a:pt x="9740" y="7395"/>
                  <a:pt x="9627" y="7736"/>
                </a:cubicBezTo>
                <a:cubicBezTo>
                  <a:pt x="9513" y="8072"/>
                  <a:pt x="9424" y="8413"/>
                  <a:pt x="9291" y="8748"/>
                </a:cubicBezTo>
                <a:cubicBezTo>
                  <a:pt x="9203" y="8989"/>
                  <a:pt x="9082" y="9217"/>
                  <a:pt x="8975" y="9457"/>
                </a:cubicBezTo>
                <a:cubicBezTo>
                  <a:pt x="8867" y="9267"/>
                  <a:pt x="8753" y="9077"/>
                  <a:pt x="8640" y="8894"/>
                </a:cubicBezTo>
                <a:cubicBezTo>
                  <a:pt x="8715" y="8761"/>
                  <a:pt x="8804" y="8635"/>
                  <a:pt x="8880" y="8502"/>
                </a:cubicBezTo>
                <a:cubicBezTo>
                  <a:pt x="8988" y="8312"/>
                  <a:pt x="9063" y="8103"/>
                  <a:pt x="9165" y="7907"/>
                </a:cubicBezTo>
                <a:cubicBezTo>
                  <a:pt x="9373" y="7496"/>
                  <a:pt x="9608" y="7116"/>
                  <a:pt x="9880" y="6743"/>
                </a:cubicBezTo>
                <a:cubicBezTo>
                  <a:pt x="10139" y="6376"/>
                  <a:pt x="10322" y="5984"/>
                  <a:pt x="10455" y="5547"/>
                </a:cubicBezTo>
                <a:cubicBezTo>
                  <a:pt x="10462" y="5522"/>
                  <a:pt x="10468" y="5490"/>
                  <a:pt x="10481" y="5459"/>
                </a:cubicBezTo>
                <a:cubicBezTo>
                  <a:pt x="10525" y="5294"/>
                  <a:pt x="10557" y="5130"/>
                  <a:pt x="10576" y="4959"/>
                </a:cubicBezTo>
                <a:cubicBezTo>
                  <a:pt x="10595" y="4775"/>
                  <a:pt x="10613" y="4535"/>
                  <a:pt x="10550" y="4358"/>
                </a:cubicBezTo>
                <a:cubicBezTo>
                  <a:pt x="10541" y="4331"/>
                  <a:pt x="10515" y="4318"/>
                  <a:pt x="10489" y="4318"/>
                </a:cubicBezTo>
                <a:cubicBezTo>
                  <a:pt x="10460" y="4318"/>
                  <a:pt x="10430" y="4334"/>
                  <a:pt x="10424" y="4364"/>
                </a:cubicBezTo>
                <a:cubicBezTo>
                  <a:pt x="10398" y="4459"/>
                  <a:pt x="10405" y="4567"/>
                  <a:pt x="10392" y="4668"/>
                </a:cubicBezTo>
                <a:cubicBezTo>
                  <a:pt x="10386" y="4763"/>
                  <a:pt x="10367" y="4858"/>
                  <a:pt x="10354" y="4946"/>
                </a:cubicBezTo>
                <a:cubicBezTo>
                  <a:pt x="10341" y="5035"/>
                  <a:pt x="10322" y="5117"/>
                  <a:pt x="10297" y="5199"/>
                </a:cubicBezTo>
                <a:cubicBezTo>
                  <a:pt x="10272" y="5319"/>
                  <a:pt x="10234" y="5433"/>
                  <a:pt x="10190" y="5547"/>
                </a:cubicBezTo>
                <a:cubicBezTo>
                  <a:pt x="10025" y="5952"/>
                  <a:pt x="9721" y="6287"/>
                  <a:pt x="9475" y="6635"/>
                </a:cubicBezTo>
                <a:cubicBezTo>
                  <a:pt x="9215" y="6996"/>
                  <a:pt x="8988" y="7376"/>
                  <a:pt x="8804" y="7780"/>
                </a:cubicBezTo>
                <a:cubicBezTo>
                  <a:pt x="8709" y="7977"/>
                  <a:pt x="8614" y="8179"/>
                  <a:pt x="8557" y="8388"/>
                </a:cubicBezTo>
                <a:cubicBezTo>
                  <a:pt x="8532" y="8476"/>
                  <a:pt x="8513" y="8565"/>
                  <a:pt x="8494" y="8654"/>
                </a:cubicBezTo>
                <a:cubicBezTo>
                  <a:pt x="8387" y="8483"/>
                  <a:pt x="8273" y="8312"/>
                  <a:pt x="8165" y="8141"/>
                </a:cubicBezTo>
                <a:cubicBezTo>
                  <a:pt x="8241" y="7989"/>
                  <a:pt x="8342" y="7844"/>
                  <a:pt x="8431" y="7692"/>
                </a:cubicBezTo>
                <a:cubicBezTo>
                  <a:pt x="8526" y="7515"/>
                  <a:pt x="8608" y="7331"/>
                  <a:pt x="8697" y="7148"/>
                </a:cubicBezTo>
                <a:cubicBezTo>
                  <a:pt x="8861" y="6768"/>
                  <a:pt x="9044" y="6401"/>
                  <a:pt x="9266" y="6053"/>
                </a:cubicBezTo>
                <a:cubicBezTo>
                  <a:pt x="9494" y="5699"/>
                  <a:pt x="9791" y="5383"/>
                  <a:pt x="9987" y="5009"/>
                </a:cubicBezTo>
                <a:cubicBezTo>
                  <a:pt x="10006" y="4971"/>
                  <a:pt x="10031" y="4927"/>
                  <a:pt x="10050" y="4883"/>
                </a:cubicBezTo>
                <a:cubicBezTo>
                  <a:pt x="10183" y="4579"/>
                  <a:pt x="10240" y="4244"/>
                  <a:pt x="10183" y="3915"/>
                </a:cubicBezTo>
                <a:cubicBezTo>
                  <a:pt x="10178" y="3886"/>
                  <a:pt x="10158" y="3873"/>
                  <a:pt x="10137" y="3873"/>
                </a:cubicBezTo>
                <a:cubicBezTo>
                  <a:pt x="10109" y="3873"/>
                  <a:pt x="10078" y="3897"/>
                  <a:pt x="10082" y="3934"/>
                </a:cubicBezTo>
                <a:cubicBezTo>
                  <a:pt x="10107" y="4206"/>
                  <a:pt x="10000" y="4446"/>
                  <a:pt x="9848" y="4661"/>
                </a:cubicBezTo>
                <a:cubicBezTo>
                  <a:pt x="9766" y="4782"/>
                  <a:pt x="9671" y="4896"/>
                  <a:pt x="9576" y="5003"/>
                </a:cubicBezTo>
                <a:cubicBezTo>
                  <a:pt x="9310" y="5313"/>
                  <a:pt x="9063" y="5636"/>
                  <a:pt x="8855" y="5984"/>
                </a:cubicBezTo>
                <a:cubicBezTo>
                  <a:pt x="8646" y="6332"/>
                  <a:pt x="8469" y="6692"/>
                  <a:pt x="8304" y="7066"/>
                </a:cubicBezTo>
                <a:cubicBezTo>
                  <a:pt x="8222" y="7249"/>
                  <a:pt x="8159" y="7439"/>
                  <a:pt x="8108" y="7635"/>
                </a:cubicBezTo>
                <a:cubicBezTo>
                  <a:pt x="8083" y="7736"/>
                  <a:pt x="8064" y="7844"/>
                  <a:pt x="8039" y="7951"/>
                </a:cubicBezTo>
                <a:cubicBezTo>
                  <a:pt x="7925" y="7780"/>
                  <a:pt x="7811" y="7616"/>
                  <a:pt x="7697" y="7445"/>
                </a:cubicBezTo>
                <a:cubicBezTo>
                  <a:pt x="7766" y="7382"/>
                  <a:pt x="7823" y="7306"/>
                  <a:pt x="7874" y="7249"/>
                </a:cubicBezTo>
                <a:cubicBezTo>
                  <a:pt x="8001" y="7085"/>
                  <a:pt x="8095" y="6901"/>
                  <a:pt x="8184" y="6718"/>
                </a:cubicBezTo>
                <a:cubicBezTo>
                  <a:pt x="8273" y="6528"/>
                  <a:pt x="8374" y="6344"/>
                  <a:pt x="8450" y="6155"/>
                </a:cubicBezTo>
                <a:cubicBezTo>
                  <a:pt x="8538" y="5939"/>
                  <a:pt x="8595" y="5705"/>
                  <a:pt x="8671" y="5484"/>
                </a:cubicBezTo>
                <a:cubicBezTo>
                  <a:pt x="8842" y="5035"/>
                  <a:pt x="9165" y="4617"/>
                  <a:pt x="9373" y="4174"/>
                </a:cubicBezTo>
                <a:cubicBezTo>
                  <a:pt x="9532" y="3826"/>
                  <a:pt x="9614" y="3459"/>
                  <a:pt x="9494" y="3054"/>
                </a:cubicBezTo>
                <a:cubicBezTo>
                  <a:pt x="9480" y="3016"/>
                  <a:pt x="9449" y="2999"/>
                  <a:pt x="9419" y="2999"/>
                </a:cubicBezTo>
                <a:cubicBezTo>
                  <a:pt x="9380" y="2999"/>
                  <a:pt x="9344" y="3029"/>
                  <a:pt x="9354" y="3080"/>
                </a:cubicBezTo>
                <a:cubicBezTo>
                  <a:pt x="9405" y="3383"/>
                  <a:pt x="9298" y="3687"/>
                  <a:pt x="9146" y="3959"/>
                </a:cubicBezTo>
                <a:cubicBezTo>
                  <a:pt x="9095" y="4060"/>
                  <a:pt x="9032" y="4155"/>
                  <a:pt x="8975" y="4244"/>
                </a:cubicBezTo>
                <a:cubicBezTo>
                  <a:pt x="8728" y="4605"/>
                  <a:pt x="8469" y="4934"/>
                  <a:pt x="8311" y="5345"/>
                </a:cubicBezTo>
                <a:cubicBezTo>
                  <a:pt x="8235" y="5541"/>
                  <a:pt x="8165" y="5743"/>
                  <a:pt x="8121" y="5952"/>
                </a:cubicBezTo>
                <a:cubicBezTo>
                  <a:pt x="8076" y="6155"/>
                  <a:pt x="8058" y="6370"/>
                  <a:pt x="7982" y="6572"/>
                </a:cubicBezTo>
                <a:cubicBezTo>
                  <a:pt x="7918" y="6743"/>
                  <a:pt x="7836" y="6907"/>
                  <a:pt x="7722" y="7053"/>
                </a:cubicBezTo>
                <a:cubicBezTo>
                  <a:pt x="7672" y="7123"/>
                  <a:pt x="7621" y="7192"/>
                  <a:pt x="7558" y="7249"/>
                </a:cubicBezTo>
                <a:cubicBezTo>
                  <a:pt x="7488" y="7154"/>
                  <a:pt x="7425" y="7059"/>
                  <a:pt x="7355" y="6964"/>
                </a:cubicBezTo>
                <a:cubicBezTo>
                  <a:pt x="7450" y="6876"/>
                  <a:pt x="7532" y="6762"/>
                  <a:pt x="7596" y="6661"/>
                </a:cubicBezTo>
                <a:cubicBezTo>
                  <a:pt x="7697" y="6503"/>
                  <a:pt x="7798" y="6338"/>
                  <a:pt x="7893" y="6180"/>
                </a:cubicBezTo>
                <a:cubicBezTo>
                  <a:pt x="8070" y="5876"/>
                  <a:pt x="8165" y="5528"/>
                  <a:pt x="8241" y="5187"/>
                </a:cubicBezTo>
                <a:cubicBezTo>
                  <a:pt x="8317" y="4801"/>
                  <a:pt x="8368" y="4408"/>
                  <a:pt x="8393" y="4016"/>
                </a:cubicBezTo>
                <a:cubicBezTo>
                  <a:pt x="8412" y="3769"/>
                  <a:pt x="8418" y="3523"/>
                  <a:pt x="8424" y="3270"/>
                </a:cubicBezTo>
                <a:cubicBezTo>
                  <a:pt x="8424" y="3118"/>
                  <a:pt x="8418" y="2972"/>
                  <a:pt x="8405" y="2820"/>
                </a:cubicBezTo>
                <a:cubicBezTo>
                  <a:pt x="8380" y="2416"/>
                  <a:pt x="8241" y="2023"/>
                  <a:pt x="8146" y="1631"/>
                </a:cubicBezTo>
                <a:cubicBezTo>
                  <a:pt x="8141" y="1607"/>
                  <a:pt x="8124" y="1596"/>
                  <a:pt x="8106" y="1596"/>
                </a:cubicBezTo>
                <a:cubicBezTo>
                  <a:pt x="8083" y="1596"/>
                  <a:pt x="8060" y="1615"/>
                  <a:pt x="8064" y="1644"/>
                </a:cubicBezTo>
                <a:cubicBezTo>
                  <a:pt x="8095" y="1909"/>
                  <a:pt x="8089" y="2175"/>
                  <a:pt x="8064" y="2441"/>
                </a:cubicBezTo>
                <a:cubicBezTo>
                  <a:pt x="8045" y="2599"/>
                  <a:pt x="8039" y="2763"/>
                  <a:pt x="8032" y="2928"/>
                </a:cubicBezTo>
                <a:cubicBezTo>
                  <a:pt x="8032" y="3004"/>
                  <a:pt x="8032" y="3080"/>
                  <a:pt x="8032" y="3156"/>
                </a:cubicBezTo>
                <a:cubicBezTo>
                  <a:pt x="8032" y="3637"/>
                  <a:pt x="8013" y="4117"/>
                  <a:pt x="7950" y="4592"/>
                </a:cubicBezTo>
                <a:cubicBezTo>
                  <a:pt x="7887" y="5035"/>
                  <a:pt x="7766" y="5452"/>
                  <a:pt x="7634" y="5876"/>
                </a:cubicBezTo>
                <a:cubicBezTo>
                  <a:pt x="7577" y="6079"/>
                  <a:pt x="7526" y="6268"/>
                  <a:pt x="7431" y="6452"/>
                </a:cubicBezTo>
                <a:cubicBezTo>
                  <a:pt x="7368" y="6559"/>
                  <a:pt x="7292" y="6673"/>
                  <a:pt x="7229" y="6787"/>
                </a:cubicBezTo>
                <a:cubicBezTo>
                  <a:pt x="7140" y="6673"/>
                  <a:pt x="7058" y="6559"/>
                  <a:pt x="6969" y="6446"/>
                </a:cubicBezTo>
                <a:cubicBezTo>
                  <a:pt x="6976" y="6439"/>
                  <a:pt x="6982" y="6427"/>
                  <a:pt x="6988" y="6420"/>
                </a:cubicBezTo>
                <a:cubicBezTo>
                  <a:pt x="7014" y="6376"/>
                  <a:pt x="7052" y="6338"/>
                  <a:pt x="7083" y="6300"/>
                </a:cubicBezTo>
                <a:cubicBezTo>
                  <a:pt x="7146" y="6211"/>
                  <a:pt x="7178" y="6104"/>
                  <a:pt x="7229" y="6009"/>
                </a:cubicBezTo>
                <a:cubicBezTo>
                  <a:pt x="7324" y="5826"/>
                  <a:pt x="7406" y="5648"/>
                  <a:pt x="7463" y="5440"/>
                </a:cubicBezTo>
                <a:cubicBezTo>
                  <a:pt x="7653" y="4712"/>
                  <a:pt x="7741" y="3959"/>
                  <a:pt x="7697" y="3206"/>
                </a:cubicBezTo>
                <a:cubicBezTo>
                  <a:pt x="7684" y="3004"/>
                  <a:pt x="7665" y="2795"/>
                  <a:pt x="7634" y="2593"/>
                </a:cubicBezTo>
                <a:cubicBezTo>
                  <a:pt x="7615" y="2428"/>
                  <a:pt x="7583" y="2270"/>
                  <a:pt x="7545" y="2106"/>
                </a:cubicBezTo>
                <a:cubicBezTo>
                  <a:pt x="7463" y="1739"/>
                  <a:pt x="7324" y="1403"/>
                  <a:pt x="7197" y="1055"/>
                </a:cubicBezTo>
                <a:cubicBezTo>
                  <a:pt x="7190" y="1036"/>
                  <a:pt x="7173" y="1028"/>
                  <a:pt x="7156" y="1028"/>
                </a:cubicBezTo>
                <a:cubicBezTo>
                  <a:pt x="7129" y="1028"/>
                  <a:pt x="7101" y="1049"/>
                  <a:pt x="7109" y="1081"/>
                </a:cubicBezTo>
                <a:cubicBezTo>
                  <a:pt x="7222" y="1467"/>
                  <a:pt x="7260" y="1884"/>
                  <a:pt x="7298" y="2283"/>
                </a:cubicBezTo>
                <a:cubicBezTo>
                  <a:pt x="7298" y="2302"/>
                  <a:pt x="7305" y="2321"/>
                  <a:pt x="7305" y="2340"/>
                </a:cubicBezTo>
                <a:cubicBezTo>
                  <a:pt x="7368" y="3042"/>
                  <a:pt x="7355" y="3738"/>
                  <a:pt x="7267" y="4440"/>
                </a:cubicBezTo>
                <a:cubicBezTo>
                  <a:pt x="7216" y="4794"/>
                  <a:pt x="7134" y="5130"/>
                  <a:pt x="7045" y="5478"/>
                </a:cubicBezTo>
                <a:cubicBezTo>
                  <a:pt x="7007" y="5655"/>
                  <a:pt x="7001" y="5838"/>
                  <a:pt x="6950" y="6009"/>
                </a:cubicBezTo>
                <a:cubicBezTo>
                  <a:pt x="6931" y="6091"/>
                  <a:pt x="6900" y="6174"/>
                  <a:pt x="6893" y="6256"/>
                </a:cubicBezTo>
                <a:cubicBezTo>
                  <a:pt x="6893" y="6281"/>
                  <a:pt x="6887" y="6306"/>
                  <a:pt x="6881" y="6332"/>
                </a:cubicBezTo>
                <a:cubicBezTo>
                  <a:pt x="6817" y="6243"/>
                  <a:pt x="6748" y="6161"/>
                  <a:pt x="6685" y="6072"/>
                </a:cubicBezTo>
                <a:cubicBezTo>
                  <a:pt x="6830" y="5769"/>
                  <a:pt x="6868" y="5408"/>
                  <a:pt x="6919" y="5079"/>
                </a:cubicBezTo>
                <a:cubicBezTo>
                  <a:pt x="7020" y="4339"/>
                  <a:pt x="7033" y="3586"/>
                  <a:pt x="6969" y="2846"/>
                </a:cubicBezTo>
                <a:cubicBezTo>
                  <a:pt x="6950" y="2574"/>
                  <a:pt x="6912" y="2302"/>
                  <a:pt x="6862" y="2036"/>
                </a:cubicBezTo>
                <a:cubicBezTo>
                  <a:pt x="6843" y="1941"/>
                  <a:pt x="6824" y="1846"/>
                  <a:pt x="6799" y="1751"/>
                </a:cubicBezTo>
                <a:cubicBezTo>
                  <a:pt x="6710" y="1397"/>
                  <a:pt x="6577" y="1068"/>
                  <a:pt x="6451" y="720"/>
                </a:cubicBezTo>
                <a:cubicBezTo>
                  <a:pt x="6439" y="688"/>
                  <a:pt x="6412" y="674"/>
                  <a:pt x="6383" y="674"/>
                </a:cubicBezTo>
                <a:cubicBezTo>
                  <a:pt x="6332" y="674"/>
                  <a:pt x="6276" y="716"/>
                  <a:pt x="6292" y="777"/>
                </a:cubicBezTo>
                <a:cubicBezTo>
                  <a:pt x="6375" y="1106"/>
                  <a:pt x="6419" y="1448"/>
                  <a:pt x="6463" y="1789"/>
                </a:cubicBezTo>
                <a:cubicBezTo>
                  <a:pt x="6476" y="1909"/>
                  <a:pt x="6489" y="2030"/>
                  <a:pt x="6507" y="2150"/>
                </a:cubicBezTo>
                <a:cubicBezTo>
                  <a:pt x="6564" y="2605"/>
                  <a:pt x="6609" y="3054"/>
                  <a:pt x="6615" y="3510"/>
                </a:cubicBezTo>
                <a:cubicBezTo>
                  <a:pt x="6628" y="3978"/>
                  <a:pt x="6602" y="4440"/>
                  <a:pt x="6545" y="4902"/>
                </a:cubicBezTo>
                <a:cubicBezTo>
                  <a:pt x="6514" y="5174"/>
                  <a:pt x="6451" y="5459"/>
                  <a:pt x="6413" y="5737"/>
                </a:cubicBezTo>
                <a:cubicBezTo>
                  <a:pt x="6204" y="5478"/>
                  <a:pt x="5995" y="5225"/>
                  <a:pt x="5774" y="4971"/>
                </a:cubicBezTo>
                <a:cubicBezTo>
                  <a:pt x="5799" y="4934"/>
                  <a:pt x="5824" y="4896"/>
                  <a:pt x="5843" y="4851"/>
                </a:cubicBezTo>
                <a:cubicBezTo>
                  <a:pt x="5881" y="4750"/>
                  <a:pt x="5913" y="4649"/>
                  <a:pt x="5951" y="4548"/>
                </a:cubicBezTo>
                <a:cubicBezTo>
                  <a:pt x="6027" y="4351"/>
                  <a:pt x="6058" y="4143"/>
                  <a:pt x="6084" y="3940"/>
                </a:cubicBezTo>
                <a:cubicBezTo>
                  <a:pt x="6141" y="3523"/>
                  <a:pt x="6153" y="3105"/>
                  <a:pt x="6128" y="2688"/>
                </a:cubicBezTo>
                <a:cubicBezTo>
                  <a:pt x="6096" y="2289"/>
                  <a:pt x="6039" y="1890"/>
                  <a:pt x="5906" y="1511"/>
                </a:cubicBezTo>
                <a:cubicBezTo>
                  <a:pt x="5900" y="1492"/>
                  <a:pt x="5894" y="1473"/>
                  <a:pt x="5887" y="1460"/>
                </a:cubicBezTo>
                <a:cubicBezTo>
                  <a:pt x="5736" y="1062"/>
                  <a:pt x="5540" y="688"/>
                  <a:pt x="5331" y="321"/>
                </a:cubicBezTo>
                <a:cubicBezTo>
                  <a:pt x="5318" y="296"/>
                  <a:pt x="5297" y="286"/>
                  <a:pt x="5275" y="286"/>
                </a:cubicBezTo>
                <a:cubicBezTo>
                  <a:pt x="5231" y="286"/>
                  <a:pt x="5185" y="330"/>
                  <a:pt x="5211" y="385"/>
                </a:cubicBezTo>
                <a:cubicBezTo>
                  <a:pt x="5362" y="688"/>
                  <a:pt x="5464" y="1024"/>
                  <a:pt x="5533" y="1359"/>
                </a:cubicBezTo>
                <a:cubicBezTo>
                  <a:pt x="5546" y="1416"/>
                  <a:pt x="5552" y="1467"/>
                  <a:pt x="5565" y="1523"/>
                </a:cubicBezTo>
                <a:cubicBezTo>
                  <a:pt x="5634" y="1916"/>
                  <a:pt x="5710" y="2302"/>
                  <a:pt x="5736" y="2700"/>
                </a:cubicBezTo>
                <a:cubicBezTo>
                  <a:pt x="5767" y="3092"/>
                  <a:pt x="5755" y="3485"/>
                  <a:pt x="5704" y="3877"/>
                </a:cubicBezTo>
                <a:cubicBezTo>
                  <a:pt x="5679" y="4067"/>
                  <a:pt x="5647" y="4250"/>
                  <a:pt x="5622" y="4440"/>
                </a:cubicBezTo>
                <a:cubicBezTo>
                  <a:pt x="5603" y="4535"/>
                  <a:pt x="5590" y="4624"/>
                  <a:pt x="5571" y="4718"/>
                </a:cubicBezTo>
                <a:cubicBezTo>
                  <a:pt x="5571" y="4725"/>
                  <a:pt x="5565" y="4731"/>
                  <a:pt x="5565" y="4731"/>
                </a:cubicBezTo>
                <a:cubicBezTo>
                  <a:pt x="5457" y="4611"/>
                  <a:pt x="5356" y="4497"/>
                  <a:pt x="5248" y="4377"/>
                </a:cubicBezTo>
                <a:cubicBezTo>
                  <a:pt x="5305" y="4022"/>
                  <a:pt x="5356" y="3662"/>
                  <a:pt x="5356" y="3301"/>
                </a:cubicBezTo>
                <a:cubicBezTo>
                  <a:pt x="5356" y="2922"/>
                  <a:pt x="5293" y="2517"/>
                  <a:pt x="5204" y="2150"/>
                </a:cubicBezTo>
                <a:cubicBezTo>
                  <a:pt x="5128" y="1814"/>
                  <a:pt x="5027" y="1492"/>
                  <a:pt x="4901" y="1175"/>
                </a:cubicBezTo>
                <a:cubicBezTo>
                  <a:pt x="4875" y="1125"/>
                  <a:pt x="4856" y="1074"/>
                  <a:pt x="4837" y="1024"/>
                </a:cubicBezTo>
                <a:cubicBezTo>
                  <a:pt x="4679" y="663"/>
                  <a:pt x="4458" y="353"/>
                  <a:pt x="4243" y="24"/>
                </a:cubicBezTo>
                <a:cubicBezTo>
                  <a:pt x="4232" y="7"/>
                  <a:pt x="4216" y="0"/>
                  <a:pt x="42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14" name="Google Shape;1514;p10"/>
          <p:cNvSpPr txBox="1">
            <a:spLocks noGrp="1"/>
          </p:cNvSpPr>
          <p:nvPr>
            <p:ph type="body" idx="1"/>
          </p:nvPr>
        </p:nvSpPr>
        <p:spPr>
          <a:xfrm>
            <a:off x="713100" y="3999000"/>
            <a:ext cx="7717800" cy="6051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Wendy One"/>
              <a:buNone/>
              <a:defRPr sz="3000">
                <a:latin typeface="Wendy One"/>
                <a:ea typeface="Wendy One"/>
                <a:cs typeface="Wendy One"/>
                <a:sym typeface="Wendy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8">
    <p:bg>
      <p:bgPr>
        <a:solidFill>
          <a:schemeClr val="lt1"/>
        </a:solidFill>
        <a:effectLst/>
      </p:bgPr>
    </p:bg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15"/>
          <p:cNvSpPr txBox="1">
            <a:spLocks noGrp="1"/>
          </p:cNvSpPr>
          <p:nvPr>
            <p:ph type="title"/>
          </p:nvPr>
        </p:nvSpPr>
        <p:spPr>
          <a:xfrm>
            <a:off x="713100" y="53556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15"/>
          <p:cNvSpPr txBox="1">
            <a:spLocks noGrp="1"/>
          </p:cNvSpPr>
          <p:nvPr>
            <p:ph type="subTitle" idx="1"/>
          </p:nvPr>
        </p:nvSpPr>
        <p:spPr>
          <a:xfrm>
            <a:off x="836325" y="1776025"/>
            <a:ext cx="3522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3" name="Google Shape;2083;p15"/>
          <p:cNvSpPr txBox="1">
            <a:spLocks noGrp="1"/>
          </p:cNvSpPr>
          <p:nvPr>
            <p:ph type="subTitle" idx="2"/>
          </p:nvPr>
        </p:nvSpPr>
        <p:spPr>
          <a:xfrm>
            <a:off x="4785363" y="1776025"/>
            <a:ext cx="3522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84" name="Google Shape;2084;p15"/>
          <p:cNvGrpSpPr/>
          <p:nvPr/>
        </p:nvGrpSpPr>
        <p:grpSpPr>
          <a:xfrm>
            <a:off x="-37587" y="-800"/>
            <a:ext cx="9219175" cy="416400"/>
            <a:chOff x="-37587" y="-800"/>
            <a:chExt cx="9219175" cy="416400"/>
          </a:xfrm>
        </p:grpSpPr>
        <p:sp>
          <p:nvSpPr>
            <p:cNvPr id="2085" name="Google Shape;2085;p15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6" name="Google Shape;2086;p15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2087" name="Google Shape;2087;p15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5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5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5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5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5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5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5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5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5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5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5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5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5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5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5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5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5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5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5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5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5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5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5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5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5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5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5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5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5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5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5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5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5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5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5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5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5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5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5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5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5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5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5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5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5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5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5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5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5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5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5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5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5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5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5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5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5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5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5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5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5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5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5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5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5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5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5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5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5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5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5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5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5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5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5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5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5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5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5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5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5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5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3" name="Google Shape;2173;p15"/>
          <p:cNvGrpSpPr/>
          <p:nvPr/>
        </p:nvGrpSpPr>
        <p:grpSpPr>
          <a:xfrm rot="10800000" flipH="1">
            <a:off x="-37587" y="4727100"/>
            <a:ext cx="9219175" cy="416400"/>
            <a:chOff x="-37587" y="-800"/>
            <a:chExt cx="9219175" cy="416400"/>
          </a:xfrm>
        </p:grpSpPr>
        <p:sp>
          <p:nvSpPr>
            <p:cNvPr id="2174" name="Google Shape;2174;p15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5" name="Google Shape;2175;p15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2176" name="Google Shape;2176;p15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5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5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5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5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5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5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5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5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5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5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5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5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5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5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5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5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5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5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5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5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5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5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5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5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5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5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5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5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5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5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5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5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5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5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5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15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15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15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15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15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15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15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15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5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5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5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5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5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5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15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15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15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15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15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5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5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5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5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5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5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5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5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5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5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5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5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5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5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5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5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5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5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5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5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5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5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5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5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5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2" name="Google Shape;2262;p15"/>
          <p:cNvSpPr/>
          <p:nvPr/>
        </p:nvSpPr>
        <p:spPr>
          <a:xfrm>
            <a:off x="389376" y="891804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3" name="Google Shape;2263;p15"/>
          <p:cNvSpPr/>
          <p:nvPr/>
        </p:nvSpPr>
        <p:spPr>
          <a:xfrm rot="10800000">
            <a:off x="-223328" y="2133725"/>
            <a:ext cx="661339" cy="830281"/>
          </a:xfrm>
          <a:custGeom>
            <a:avLst/>
            <a:gdLst/>
            <a:ahLst/>
            <a:cxnLst/>
            <a:rect l="l" t="t" r="r" b="b"/>
            <a:pathLst>
              <a:path w="14300" h="17953" extrusionOk="0">
                <a:moveTo>
                  <a:pt x="4201" y="0"/>
                </a:moveTo>
                <a:cubicBezTo>
                  <a:pt x="4169" y="0"/>
                  <a:pt x="4137" y="30"/>
                  <a:pt x="4154" y="68"/>
                </a:cubicBezTo>
                <a:cubicBezTo>
                  <a:pt x="4318" y="391"/>
                  <a:pt x="4426" y="758"/>
                  <a:pt x="4540" y="1100"/>
                </a:cubicBezTo>
                <a:cubicBezTo>
                  <a:pt x="4540" y="1119"/>
                  <a:pt x="4546" y="1131"/>
                  <a:pt x="4553" y="1144"/>
                </a:cubicBezTo>
                <a:cubicBezTo>
                  <a:pt x="4666" y="1498"/>
                  <a:pt x="4755" y="1859"/>
                  <a:pt x="4825" y="2226"/>
                </a:cubicBezTo>
                <a:cubicBezTo>
                  <a:pt x="4901" y="2599"/>
                  <a:pt x="4938" y="2972"/>
                  <a:pt x="4983" y="3352"/>
                </a:cubicBezTo>
                <a:cubicBezTo>
                  <a:pt x="5014" y="3624"/>
                  <a:pt x="5046" y="3896"/>
                  <a:pt x="5052" y="4168"/>
                </a:cubicBezTo>
                <a:cubicBezTo>
                  <a:pt x="4938" y="4048"/>
                  <a:pt x="4825" y="3921"/>
                  <a:pt x="4711" y="3807"/>
                </a:cubicBezTo>
                <a:cubicBezTo>
                  <a:pt x="4711" y="3807"/>
                  <a:pt x="4711" y="3807"/>
                  <a:pt x="4711" y="3801"/>
                </a:cubicBezTo>
                <a:cubicBezTo>
                  <a:pt x="4793" y="3497"/>
                  <a:pt x="4749" y="3124"/>
                  <a:pt x="4692" y="2820"/>
                </a:cubicBezTo>
                <a:cubicBezTo>
                  <a:pt x="4628" y="2485"/>
                  <a:pt x="4540" y="2156"/>
                  <a:pt x="4426" y="1833"/>
                </a:cubicBezTo>
                <a:cubicBezTo>
                  <a:pt x="4331" y="1555"/>
                  <a:pt x="4205" y="1289"/>
                  <a:pt x="4053" y="1036"/>
                </a:cubicBezTo>
                <a:cubicBezTo>
                  <a:pt x="4027" y="998"/>
                  <a:pt x="3996" y="954"/>
                  <a:pt x="3970" y="910"/>
                </a:cubicBezTo>
                <a:cubicBezTo>
                  <a:pt x="3787" y="631"/>
                  <a:pt x="3572" y="378"/>
                  <a:pt x="3369" y="119"/>
                </a:cubicBezTo>
                <a:cubicBezTo>
                  <a:pt x="3360" y="108"/>
                  <a:pt x="3349" y="103"/>
                  <a:pt x="3338" y="103"/>
                </a:cubicBezTo>
                <a:cubicBezTo>
                  <a:pt x="3308" y="103"/>
                  <a:pt x="3281" y="143"/>
                  <a:pt x="3300" y="176"/>
                </a:cubicBezTo>
                <a:cubicBezTo>
                  <a:pt x="3477" y="435"/>
                  <a:pt x="3597" y="726"/>
                  <a:pt x="3711" y="1011"/>
                </a:cubicBezTo>
                <a:cubicBezTo>
                  <a:pt x="3717" y="1036"/>
                  <a:pt x="3724" y="1055"/>
                  <a:pt x="3736" y="1074"/>
                </a:cubicBezTo>
                <a:cubicBezTo>
                  <a:pt x="3850" y="1372"/>
                  <a:pt x="3964" y="1675"/>
                  <a:pt x="4065" y="1979"/>
                </a:cubicBezTo>
                <a:cubicBezTo>
                  <a:pt x="4167" y="2289"/>
                  <a:pt x="4255" y="2599"/>
                  <a:pt x="4312" y="2915"/>
                </a:cubicBezTo>
                <a:cubicBezTo>
                  <a:pt x="4344" y="3105"/>
                  <a:pt x="4375" y="3314"/>
                  <a:pt x="4420" y="3510"/>
                </a:cubicBezTo>
                <a:cubicBezTo>
                  <a:pt x="4268" y="3358"/>
                  <a:pt x="4110" y="3206"/>
                  <a:pt x="3945" y="3061"/>
                </a:cubicBezTo>
                <a:cubicBezTo>
                  <a:pt x="3876" y="2991"/>
                  <a:pt x="3806" y="2928"/>
                  <a:pt x="3730" y="2858"/>
                </a:cubicBezTo>
                <a:cubicBezTo>
                  <a:pt x="3717" y="2643"/>
                  <a:pt x="3717" y="2428"/>
                  <a:pt x="3673" y="2219"/>
                </a:cubicBezTo>
                <a:cubicBezTo>
                  <a:pt x="3629" y="1973"/>
                  <a:pt x="3547" y="1732"/>
                  <a:pt x="3445" y="1504"/>
                </a:cubicBezTo>
                <a:cubicBezTo>
                  <a:pt x="3376" y="1334"/>
                  <a:pt x="3294" y="1157"/>
                  <a:pt x="3199" y="998"/>
                </a:cubicBezTo>
                <a:cubicBezTo>
                  <a:pt x="3167" y="935"/>
                  <a:pt x="3129" y="878"/>
                  <a:pt x="3085" y="821"/>
                </a:cubicBezTo>
                <a:cubicBezTo>
                  <a:pt x="3009" y="707"/>
                  <a:pt x="2920" y="612"/>
                  <a:pt x="2832" y="518"/>
                </a:cubicBezTo>
                <a:cubicBezTo>
                  <a:pt x="2743" y="423"/>
                  <a:pt x="2642" y="353"/>
                  <a:pt x="2553" y="264"/>
                </a:cubicBezTo>
                <a:cubicBezTo>
                  <a:pt x="2546" y="259"/>
                  <a:pt x="2538" y="257"/>
                  <a:pt x="2531" y="257"/>
                </a:cubicBezTo>
                <a:cubicBezTo>
                  <a:pt x="2511" y="257"/>
                  <a:pt x="2495" y="273"/>
                  <a:pt x="2509" y="296"/>
                </a:cubicBezTo>
                <a:cubicBezTo>
                  <a:pt x="2572" y="404"/>
                  <a:pt x="2604" y="536"/>
                  <a:pt x="2661" y="657"/>
                </a:cubicBezTo>
                <a:cubicBezTo>
                  <a:pt x="2711" y="764"/>
                  <a:pt x="2756" y="872"/>
                  <a:pt x="2806" y="979"/>
                </a:cubicBezTo>
                <a:cubicBezTo>
                  <a:pt x="2806" y="986"/>
                  <a:pt x="2813" y="992"/>
                  <a:pt x="2813" y="998"/>
                </a:cubicBezTo>
                <a:cubicBezTo>
                  <a:pt x="2914" y="1213"/>
                  <a:pt x="3028" y="1416"/>
                  <a:pt x="3123" y="1637"/>
                </a:cubicBezTo>
                <a:cubicBezTo>
                  <a:pt x="3218" y="1871"/>
                  <a:pt x="3300" y="2106"/>
                  <a:pt x="3388" y="2340"/>
                </a:cubicBezTo>
                <a:cubicBezTo>
                  <a:pt x="3433" y="2453"/>
                  <a:pt x="3483" y="2561"/>
                  <a:pt x="3521" y="2675"/>
                </a:cubicBezTo>
                <a:cubicBezTo>
                  <a:pt x="3439" y="2599"/>
                  <a:pt x="3350" y="2523"/>
                  <a:pt x="3268" y="2453"/>
                </a:cubicBezTo>
                <a:cubicBezTo>
                  <a:pt x="3142" y="2346"/>
                  <a:pt x="3009" y="2245"/>
                  <a:pt x="2876" y="2143"/>
                </a:cubicBezTo>
                <a:cubicBezTo>
                  <a:pt x="2876" y="2137"/>
                  <a:pt x="2876" y="2137"/>
                  <a:pt x="2876" y="2137"/>
                </a:cubicBezTo>
                <a:cubicBezTo>
                  <a:pt x="2762" y="1758"/>
                  <a:pt x="2642" y="1372"/>
                  <a:pt x="2420" y="1036"/>
                </a:cubicBezTo>
                <a:cubicBezTo>
                  <a:pt x="2414" y="1030"/>
                  <a:pt x="2408" y="1017"/>
                  <a:pt x="2395" y="1005"/>
                </a:cubicBezTo>
                <a:cubicBezTo>
                  <a:pt x="2281" y="834"/>
                  <a:pt x="2148" y="676"/>
                  <a:pt x="1978" y="555"/>
                </a:cubicBezTo>
                <a:cubicBezTo>
                  <a:pt x="1807" y="435"/>
                  <a:pt x="1642" y="290"/>
                  <a:pt x="1465" y="189"/>
                </a:cubicBezTo>
                <a:cubicBezTo>
                  <a:pt x="1454" y="182"/>
                  <a:pt x="1443" y="180"/>
                  <a:pt x="1433" y="180"/>
                </a:cubicBezTo>
                <a:cubicBezTo>
                  <a:pt x="1378" y="180"/>
                  <a:pt x="1340" y="254"/>
                  <a:pt x="1383" y="296"/>
                </a:cubicBezTo>
                <a:cubicBezTo>
                  <a:pt x="1541" y="442"/>
                  <a:pt x="1693" y="574"/>
                  <a:pt x="1807" y="752"/>
                </a:cubicBezTo>
                <a:cubicBezTo>
                  <a:pt x="1870" y="847"/>
                  <a:pt x="1940" y="929"/>
                  <a:pt x="2003" y="1017"/>
                </a:cubicBezTo>
                <a:cubicBezTo>
                  <a:pt x="2060" y="1081"/>
                  <a:pt x="2110" y="1150"/>
                  <a:pt x="2161" y="1213"/>
                </a:cubicBezTo>
                <a:cubicBezTo>
                  <a:pt x="2351" y="1460"/>
                  <a:pt x="2534" y="1707"/>
                  <a:pt x="2667" y="1979"/>
                </a:cubicBezTo>
                <a:cubicBezTo>
                  <a:pt x="2667" y="1985"/>
                  <a:pt x="2667" y="1985"/>
                  <a:pt x="2667" y="1985"/>
                </a:cubicBezTo>
                <a:cubicBezTo>
                  <a:pt x="2636" y="1960"/>
                  <a:pt x="2598" y="1928"/>
                  <a:pt x="2566" y="1903"/>
                </a:cubicBezTo>
                <a:cubicBezTo>
                  <a:pt x="2566" y="1903"/>
                  <a:pt x="2560" y="1897"/>
                  <a:pt x="2553" y="1897"/>
                </a:cubicBezTo>
                <a:cubicBezTo>
                  <a:pt x="2243" y="1644"/>
                  <a:pt x="1927" y="1391"/>
                  <a:pt x="1604" y="1150"/>
                </a:cubicBezTo>
                <a:cubicBezTo>
                  <a:pt x="1592" y="1144"/>
                  <a:pt x="1579" y="1131"/>
                  <a:pt x="1566" y="1125"/>
                </a:cubicBezTo>
                <a:cubicBezTo>
                  <a:pt x="1339" y="954"/>
                  <a:pt x="1111" y="783"/>
                  <a:pt x="864" y="644"/>
                </a:cubicBezTo>
                <a:cubicBezTo>
                  <a:pt x="624" y="505"/>
                  <a:pt x="371" y="391"/>
                  <a:pt x="130" y="245"/>
                </a:cubicBezTo>
                <a:cubicBezTo>
                  <a:pt x="120" y="239"/>
                  <a:pt x="110" y="237"/>
                  <a:pt x="99" y="237"/>
                </a:cubicBezTo>
                <a:cubicBezTo>
                  <a:pt x="46" y="237"/>
                  <a:pt x="0" y="311"/>
                  <a:pt x="48" y="353"/>
                </a:cubicBezTo>
                <a:cubicBezTo>
                  <a:pt x="257" y="543"/>
                  <a:pt x="440" y="758"/>
                  <a:pt x="655" y="941"/>
                </a:cubicBezTo>
                <a:cubicBezTo>
                  <a:pt x="870" y="1125"/>
                  <a:pt x="1098" y="1283"/>
                  <a:pt x="1332" y="1435"/>
                </a:cubicBezTo>
                <a:cubicBezTo>
                  <a:pt x="1402" y="1473"/>
                  <a:pt x="1465" y="1511"/>
                  <a:pt x="1528" y="1555"/>
                </a:cubicBezTo>
                <a:cubicBezTo>
                  <a:pt x="1864" y="1751"/>
                  <a:pt x="2205" y="1928"/>
                  <a:pt x="2560" y="2093"/>
                </a:cubicBezTo>
                <a:cubicBezTo>
                  <a:pt x="2629" y="2156"/>
                  <a:pt x="2693" y="2226"/>
                  <a:pt x="2762" y="2289"/>
                </a:cubicBezTo>
                <a:cubicBezTo>
                  <a:pt x="2629" y="2251"/>
                  <a:pt x="2509" y="2213"/>
                  <a:pt x="2376" y="2175"/>
                </a:cubicBezTo>
                <a:cubicBezTo>
                  <a:pt x="2174" y="2124"/>
                  <a:pt x="1971" y="2061"/>
                  <a:pt x="1775" y="1985"/>
                </a:cubicBezTo>
                <a:cubicBezTo>
                  <a:pt x="1693" y="1960"/>
                  <a:pt x="1617" y="1928"/>
                  <a:pt x="1535" y="1897"/>
                </a:cubicBezTo>
                <a:cubicBezTo>
                  <a:pt x="1415" y="1846"/>
                  <a:pt x="1294" y="1789"/>
                  <a:pt x="1174" y="1739"/>
                </a:cubicBezTo>
                <a:cubicBezTo>
                  <a:pt x="1079" y="1701"/>
                  <a:pt x="991" y="1644"/>
                  <a:pt x="902" y="1599"/>
                </a:cubicBezTo>
                <a:cubicBezTo>
                  <a:pt x="807" y="1542"/>
                  <a:pt x="700" y="1504"/>
                  <a:pt x="611" y="1441"/>
                </a:cubicBezTo>
                <a:cubicBezTo>
                  <a:pt x="605" y="1438"/>
                  <a:pt x="599" y="1437"/>
                  <a:pt x="594" y="1437"/>
                </a:cubicBezTo>
                <a:cubicBezTo>
                  <a:pt x="561" y="1437"/>
                  <a:pt x="534" y="1478"/>
                  <a:pt x="560" y="1504"/>
                </a:cubicBezTo>
                <a:cubicBezTo>
                  <a:pt x="605" y="1549"/>
                  <a:pt x="630" y="1606"/>
                  <a:pt x="674" y="1650"/>
                </a:cubicBezTo>
                <a:cubicBezTo>
                  <a:pt x="712" y="1688"/>
                  <a:pt x="757" y="1726"/>
                  <a:pt x="795" y="1758"/>
                </a:cubicBezTo>
                <a:cubicBezTo>
                  <a:pt x="883" y="1833"/>
                  <a:pt x="972" y="1903"/>
                  <a:pt x="1067" y="1966"/>
                </a:cubicBezTo>
                <a:cubicBezTo>
                  <a:pt x="1212" y="2074"/>
                  <a:pt x="1370" y="2162"/>
                  <a:pt x="1541" y="2232"/>
                </a:cubicBezTo>
                <a:cubicBezTo>
                  <a:pt x="1579" y="2245"/>
                  <a:pt x="1623" y="2264"/>
                  <a:pt x="1661" y="2276"/>
                </a:cubicBezTo>
                <a:cubicBezTo>
                  <a:pt x="1876" y="2352"/>
                  <a:pt x="2104" y="2409"/>
                  <a:pt x="2332" y="2428"/>
                </a:cubicBezTo>
                <a:cubicBezTo>
                  <a:pt x="2381" y="2433"/>
                  <a:pt x="2430" y="2436"/>
                  <a:pt x="2479" y="2436"/>
                </a:cubicBezTo>
                <a:cubicBezTo>
                  <a:pt x="2610" y="2436"/>
                  <a:pt x="2741" y="2419"/>
                  <a:pt x="2870" y="2397"/>
                </a:cubicBezTo>
                <a:cubicBezTo>
                  <a:pt x="3053" y="2574"/>
                  <a:pt x="3230" y="2757"/>
                  <a:pt x="3414" y="2941"/>
                </a:cubicBezTo>
                <a:lnTo>
                  <a:pt x="3407" y="2941"/>
                </a:lnTo>
                <a:cubicBezTo>
                  <a:pt x="3218" y="2903"/>
                  <a:pt x="3028" y="2865"/>
                  <a:pt x="2838" y="2820"/>
                </a:cubicBezTo>
                <a:cubicBezTo>
                  <a:pt x="2585" y="2770"/>
                  <a:pt x="2326" y="2726"/>
                  <a:pt x="2072" y="2662"/>
                </a:cubicBezTo>
                <a:cubicBezTo>
                  <a:pt x="1895" y="2624"/>
                  <a:pt x="1725" y="2574"/>
                  <a:pt x="1547" y="2523"/>
                </a:cubicBezTo>
                <a:cubicBezTo>
                  <a:pt x="1465" y="2498"/>
                  <a:pt x="1383" y="2479"/>
                  <a:pt x="1301" y="2460"/>
                </a:cubicBezTo>
                <a:cubicBezTo>
                  <a:pt x="1041" y="2397"/>
                  <a:pt x="801" y="2270"/>
                  <a:pt x="541" y="2213"/>
                </a:cubicBezTo>
                <a:cubicBezTo>
                  <a:pt x="531" y="2211"/>
                  <a:pt x="522" y="2210"/>
                  <a:pt x="513" y="2210"/>
                </a:cubicBezTo>
                <a:cubicBezTo>
                  <a:pt x="426" y="2210"/>
                  <a:pt x="390" y="2314"/>
                  <a:pt x="459" y="2378"/>
                </a:cubicBezTo>
                <a:cubicBezTo>
                  <a:pt x="668" y="2561"/>
                  <a:pt x="959" y="2662"/>
                  <a:pt x="1206" y="2789"/>
                </a:cubicBezTo>
                <a:cubicBezTo>
                  <a:pt x="1320" y="2839"/>
                  <a:pt x="1434" y="2890"/>
                  <a:pt x="1554" y="2928"/>
                </a:cubicBezTo>
                <a:cubicBezTo>
                  <a:pt x="1699" y="2972"/>
                  <a:pt x="1845" y="3010"/>
                  <a:pt x="1990" y="3042"/>
                </a:cubicBezTo>
                <a:cubicBezTo>
                  <a:pt x="2269" y="3111"/>
                  <a:pt x="2547" y="3162"/>
                  <a:pt x="2832" y="3168"/>
                </a:cubicBezTo>
                <a:cubicBezTo>
                  <a:pt x="3085" y="3168"/>
                  <a:pt x="3338" y="3149"/>
                  <a:pt x="3591" y="3124"/>
                </a:cubicBezTo>
                <a:cubicBezTo>
                  <a:pt x="3692" y="3225"/>
                  <a:pt x="3793" y="3333"/>
                  <a:pt x="3895" y="3434"/>
                </a:cubicBezTo>
                <a:cubicBezTo>
                  <a:pt x="4021" y="3561"/>
                  <a:pt x="4148" y="3687"/>
                  <a:pt x="4268" y="3814"/>
                </a:cubicBezTo>
                <a:cubicBezTo>
                  <a:pt x="4027" y="3782"/>
                  <a:pt x="3781" y="3769"/>
                  <a:pt x="3540" y="3725"/>
                </a:cubicBezTo>
                <a:cubicBezTo>
                  <a:pt x="3205" y="3662"/>
                  <a:pt x="2876" y="3599"/>
                  <a:pt x="2541" y="3542"/>
                </a:cubicBezTo>
                <a:cubicBezTo>
                  <a:pt x="2212" y="3485"/>
                  <a:pt x="1889" y="3428"/>
                  <a:pt x="1560" y="3371"/>
                </a:cubicBezTo>
                <a:lnTo>
                  <a:pt x="1547" y="3371"/>
                </a:lnTo>
                <a:cubicBezTo>
                  <a:pt x="1377" y="3339"/>
                  <a:pt x="1212" y="3314"/>
                  <a:pt x="1041" y="3289"/>
                </a:cubicBezTo>
                <a:cubicBezTo>
                  <a:pt x="864" y="3257"/>
                  <a:pt x="681" y="3238"/>
                  <a:pt x="510" y="3194"/>
                </a:cubicBezTo>
                <a:cubicBezTo>
                  <a:pt x="504" y="3192"/>
                  <a:pt x="499" y="3191"/>
                  <a:pt x="494" y="3191"/>
                </a:cubicBezTo>
                <a:cubicBezTo>
                  <a:pt x="442" y="3191"/>
                  <a:pt x="421" y="3272"/>
                  <a:pt x="478" y="3295"/>
                </a:cubicBezTo>
                <a:cubicBezTo>
                  <a:pt x="649" y="3358"/>
                  <a:pt x="807" y="3447"/>
                  <a:pt x="978" y="3516"/>
                </a:cubicBezTo>
                <a:cubicBezTo>
                  <a:pt x="1136" y="3580"/>
                  <a:pt x="1294" y="3637"/>
                  <a:pt x="1459" y="3693"/>
                </a:cubicBezTo>
                <a:cubicBezTo>
                  <a:pt x="1503" y="3700"/>
                  <a:pt x="1541" y="3712"/>
                  <a:pt x="1579" y="3725"/>
                </a:cubicBezTo>
                <a:cubicBezTo>
                  <a:pt x="1870" y="3814"/>
                  <a:pt x="2167" y="3871"/>
                  <a:pt x="2471" y="3921"/>
                </a:cubicBezTo>
                <a:cubicBezTo>
                  <a:pt x="2642" y="3953"/>
                  <a:pt x="2813" y="3978"/>
                  <a:pt x="2984" y="3991"/>
                </a:cubicBezTo>
                <a:cubicBezTo>
                  <a:pt x="3094" y="4002"/>
                  <a:pt x="3201" y="4005"/>
                  <a:pt x="3308" y="4005"/>
                </a:cubicBezTo>
                <a:cubicBezTo>
                  <a:pt x="3380" y="4005"/>
                  <a:pt x="3450" y="4003"/>
                  <a:pt x="3521" y="4003"/>
                </a:cubicBezTo>
                <a:cubicBezTo>
                  <a:pt x="3695" y="4003"/>
                  <a:pt x="3870" y="4012"/>
                  <a:pt x="4045" y="4012"/>
                </a:cubicBezTo>
                <a:cubicBezTo>
                  <a:pt x="4175" y="4012"/>
                  <a:pt x="4305" y="4007"/>
                  <a:pt x="4432" y="3991"/>
                </a:cubicBezTo>
                <a:cubicBezTo>
                  <a:pt x="4591" y="4149"/>
                  <a:pt x="4742" y="4313"/>
                  <a:pt x="4888" y="4478"/>
                </a:cubicBezTo>
                <a:cubicBezTo>
                  <a:pt x="4620" y="4511"/>
                  <a:pt x="4349" y="4526"/>
                  <a:pt x="4077" y="4526"/>
                </a:cubicBezTo>
                <a:cubicBezTo>
                  <a:pt x="3629" y="4526"/>
                  <a:pt x="3178" y="4486"/>
                  <a:pt x="2737" y="4427"/>
                </a:cubicBezTo>
                <a:cubicBezTo>
                  <a:pt x="2364" y="4383"/>
                  <a:pt x="1997" y="4307"/>
                  <a:pt x="1636" y="4219"/>
                </a:cubicBezTo>
                <a:cubicBezTo>
                  <a:pt x="1617" y="4212"/>
                  <a:pt x="1604" y="4206"/>
                  <a:pt x="1585" y="4206"/>
                </a:cubicBezTo>
                <a:cubicBezTo>
                  <a:pt x="1396" y="4155"/>
                  <a:pt x="1206" y="4098"/>
                  <a:pt x="1016" y="4060"/>
                </a:cubicBezTo>
                <a:cubicBezTo>
                  <a:pt x="921" y="4035"/>
                  <a:pt x="820" y="4022"/>
                  <a:pt x="725" y="3991"/>
                </a:cubicBezTo>
                <a:cubicBezTo>
                  <a:pt x="636" y="3966"/>
                  <a:pt x="560" y="3928"/>
                  <a:pt x="466" y="3928"/>
                </a:cubicBezTo>
                <a:cubicBezTo>
                  <a:pt x="409" y="3934"/>
                  <a:pt x="371" y="3991"/>
                  <a:pt x="409" y="4041"/>
                </a:cubicBezTo>
                <a:cubicBezTo>
                  <a:pt x="485" y="4124"/>
                  <a:pt x="573" y="4155"/>
                  <a:pt x="668" y="4206"/>
                </a:cubicBezTo>
                <a:cubicBezTo>
                  <a:pt x="750" y="4250"/>
                  <a:pt x="832" y="4307"/>
                  <a:pt x="921" y="4351"/>
                </a:cubicBezTo>
                <a:cubicBezTo>
                  <a:pt x="1098" y="4440"/>
                  <a:pt x="1294" y="4510"/>
                  <a:pt x="1490" y="4567"/>
                </a:cubicBezTo>
                <a:cubicBezTo>
                  <a:pt x="1566" y="4592"/>
                  <a:pt x="1642" y="4611"/>
                  <a:pt x="1725" y="4630"/>
                </a:cubicBezTo>
                <a:cubicBezTo>
                  <a:pt x="2041" y="4712"/>
                  <a:pt x="2370" y="4763"/>
                  <a:pt x="2693" y="4794"/>
                </a:cubicBezTo>
                <a:cubicBezTo>
                  <a:pt x="2865" y="4811"/>
                  <a:pt x="3036" y="4819"/>
                  <a:pt x="3206" y="4819"/>
                </a:cubicBezTo>
                <a:cubicBezTo>
                  <a:pt x="3806" y="4819"/>
                  <a:pt x="4396" y="4722"/>
                  <a:pt x="4983" y="4579"/>
                </a:cubicBezTo>
                <a:cubicBezTo>
                  <a:pt x="5090" y="4693"/>
                  <a:pt x="5192" y="4807"/>
                  <a:pt x="5293" y="4921"/>
                </a:cubicBezTo>
                <a:cubicBezTo>
                  <a:pt x="5375" y="5016"/>
                  <a:pt x="5457" y="5104"/>
                  <a:pt x="5533" y="5199"/>
                </a:cubicBezTo>
                <a:cubicBezTo>
                  <a:pt x="5434" y="5210"/>
                  <a:pt x="5335" y="5215"/>
                  <a:pt x="5236" y="5215"/>
                </a:cubicBezTo>
                <a:cubicBezTo>
                  <a:pt x="4524" y="5215"/>
                  <a:pt x="3824" y="4971"/>
                  <a:pt x="3115" y="4971"/>
                </a:cubicBezTo>
                <a:cubicBezTo>
                  <a:pt x="3107" y="4971"/>
                  <a:pt x="3099" y="4971"/>
                  <a:pt x="3091" y="4971"/>
                </a:cubicBezTo>
                <a:cubicBezTo>
                  <a:pt x="2680" y="4978"/>
                  <a:pt x="2281" y="5041"/>
                  <a:pt x="1876" y="5054"/>
                </a:cubicBezTo>
                <a:cubicBezTo>
                  <a:pt x="1813" y="5060"/>
                  <a:pt x="1756" y="5060"/>
                  <a:pt x="1693" y="5060"/>
                </a:cubicBezTo>
                <a:cubicBezTo>
                  <a:pt x="1484" y="5054"/>
                  <a:pt x="1282" y="5022"/>
                  <a:pt x="1086" y="4952"/>
                </a:cubicBezTo>
                <a:cubicBezTo>
                  <a:pt x="889" y="4883"/>
                  <a:pt x="681" y="4807"/>
                  <a:pt x="503" y="4706"/>
                </a:cubicBezTo>
                <a:cubicBezTo>
                  <a:pt x="491" y="4699"/>
                  <a:pt x="479" y="4696"/>
                  <a:pt x="467" y="4696"/>
                </a:cubicBezTo>
                <a:cubicBezTo>
                  <a:pt x="411" y="4696"/>
                  <a:pt x="367" y="4761"/>
                  <a:pt x="409" y="4813"/>
                </a:cubicBezTo>
                <a:cubicBezTo>
                  <a:pt x="529" y="4959"/>
                  <a:pt x="662" y="5060"/>
                  <a:pt x="839" y="5123"/>
                </a:cubicBezTo>
                <a:cubicBezTo>
                  <a:pt x="1016" y="5187"/>
                  <a:pt x="1206" y="5193"/>
                  <a:pt x="1389" y="5199"/>
                </a:cubicBezTo>
                <a:cubicBezTo>
                  <a:pt x="1443" y="5201"/>
                  <a:pt x="1496" y="5202"/>
                  <a:pt x="1549" y="5202"/>
                </a:cubicBezTo>
                <a:cubicBezTo>
                  <a:pt x="1677" y="5202"/>
                  <a:pt x="1804" y="5197"/>
                  <a:pt x="1933" y="5193"/>
                </a:cubicBezTo>
                <a:cubicBezTo>
                  <a:pt x="2129" y="5180"/>
                  <a:pt x="2332" y="5174"/>
                  <a:pt x="2528" y="5174"/>
                </a:cubicBezTo>
                <a:cubicBezTo>
                  <a:pt x="2895" y="5187"/>
                  <a:pt x="3256" y="5269"/>
                  <a:pt x="3623" y="5319"/>
                </a:cubicBezTo>
                <a:cubicBezTo>
                  <a:pt x="3998" y="5373"/>
                  <a:pt x="4375" y="5416"/>
                  <a:pt x="4751" y="5416"/>
                </a:cubicBezTo>
                <a:cubicBezTo>
                  <a:pt x="5047" y="5416"/>
                  <a:pt x="5342" y="5389"/>
                  <a:pt x="5634" y="5319"/>
                </a:cubicBezTo>
                <a:cubicBezTo>
                  <a:pt x="5818" y="5535"/>
                  <a:pt x="5995" y="5750"/>
                  <a:pt x="6172" y="5971"/>
                </a:cubicBezTo>
                <a:cubicBezTo>
                  <a:pt x="6052" y="5946"/>
                  <a:pt x="5932" y="5920"/>
                  <a:pt x="5818" y="5889"/>
                </a:cubicBezTo>
                <a:cubicBezTo>
                  <a:pt x="5609" y="5838"/>
                  <a:pt x="5400" y="5800"/>
                  <a:pt x="5192" y="5769"/>
                </a:cubicBezTo>
                <a:cubicBezTo>
                  <a:pt x="4806" y="5705"/>
                  <a:pt x="4420" y="5674"/>
                  <a:pt x="4027" y="5661"/>
                </a:cubicBezTo>
                <a:cubicBezTo>
                  <a:pt x="3635" y="5648"/>
                  <a:pt x="3243" y="5636"/>
                  <a:pt x="2844" y="5617"/>
                </a:cubicBezTo>
                <a:cubicBezTo>
                  <a:pt x="2604" y="5598"/>
                  <a:pt x="2357" y="5579"/>
                  <a:pt x="2117" y="5547"/>
                </a:cubicBezTo>
                <a:cubicBezTo>
                  <a:pt x="1978" y="5535"/>
                  <a:pt x="1838" y="5516"/>
                  <a:pt x="1706" y="5497"/>
                </a:cubicBezTo>
                <a:cubicBezTo>
                  <a:pt x="1326" y="5452"/>
                  <a:pt x="934" y="5427"/>
                  <a:pt x="567" y="5326"/>
                </a:cubicBezTo>
                <a:cubicBezTo>
                  <a:pt x="560" y="5324"/>
                  <a:pt x="553" y="5323"/>
                  <a:pt x="547" y="5323"/>
                </a:cubicBezTo>
                <a:cubicBezTo>
                  <a:pt x="480" y="5323"/>
                  <a:pt x="459" y="5411"/>
                  <a:pt x="529" y="5446"/>
                </a:cubicBezTo>
                <a:cubicBezTo>
                  <a:pt x="725" y="5541"/>
                  <a:pt x="921" y="5648"/>
                  <a:pt x="1136" y="5724"/>
                </a:cubicBezTo>
                <a:cubicBezTo>
                  <a:pt x="1345" y="5800"/>
                  <a:pt x="1554" y="5864"/>
                  <a:pt x="1781" y="5895"/>
                </a:cubicBezTo>
                <a:cubicBezTo>
                  <a:pt x="1971" y="5927"/>
                  <a:pt x="2161" y="5952"/>
                  <a:pt x="2357" y="5971"/>
                </a:cubicBezTo>
                <a:cubicBezTo>
                  <a:pt x="2939" y="6028"/>
                  <a:pt x="3521" y="6034"/>
                  <a:pt x="4110" y="6053"/>
                </a:cubicBezTo>
                <a:cubicBezTo>
                  <a:pt x="4496" y="6066"/>
                  <a:pt x="4888" y="6060"/>
                  <a:pt x="5274" y="6066"/>
                </a:cubicBezTo>
                <a:cubicBezTo>
                  <a:pt x="5470" y="6072"/>
                  <a:pt x="5666" y="6072"/>
                  <a:pt x="5862" y="6085"/>
                </a:cubicBezTo>
                <a:cubicBezTo>
                  <a:pt x="6014" y="6098"/>
                  <a:pt x="6166" y="6129"/>
                  <a:pt x="6318" y="6155"/>
                </a:cubicBezTo>
                <a:cubicBezTo>
                  <a:pt x="6507" y="6395"/>
                  <a:pt x="6691" y="6629"/>
                  <a:pt x="6868" y="6876"/>
                </a:cubicBezTo>
                <a:cubicBezTo>
                  <a:pt x="6849" y="6869"/>
                  <a:pt x="6830" y="6863"/>
                  <a:pt x="6811" y="6857"/>
                </a:cubicBezTo>
                <a:cubicBezTo>
                  <a:pt x="6704" y="6825"/>
                  <a:pt x="6609" y="6775"/>
                  <a:pt x="6507" y="6730"/>
                </a:cubicBezTo>
                <a:cubicBezTo>
                  <a:pt x="6299" y="6629"/>
                  <a:pt x="6065" y="6566"/>
                  <a:pt x="5831" y="6528"/>
                </a:cubicBezTo>
                <a:cubicBezTo>
                  <a:pt x="5691" y="6506"/>
                  <a:pt x="5550" y="6498"/>
                  <a:pt x="5408" y="6498"/>
                </a:cubicBezTo>
                <a:cubicBezTo>
                  <a:pt x="5131" y="6498"/>
                  <a:pt x="4850" y="6530"/>
                  <a:pt x="4578" y="6559"/>
                </a:cubicBezTo>
                <a:cubicBezTo>
                  <a:pt x="4243" y="6591"/>
                  <a:pt x="3914" y="6623"/>
                  <a:pt x="3585" y="6629"/>
                </a:cubicBezTo>
                <a:cubicBezTo>
                  <a:pt x="3496" y="6629"/>
                  <a:pt x="3407" y="6629"/>
                  <a:pt x="3319" y="6623"/>
                </a:cubicBezTo>
                <a:cubicBezTo>
                  <a:pt x="3123" y="6616"/>
                  <a:pt x="2927" y="6610"/>
                  <a:pt x="2737" y="6597"/>
                </a:cubicBezTo>
                <a:cubicBezTo>
                  <a:pt x="2376" y="6566"/>
                  <a:pt x="2009" y="6521"/>
                  <a:pt x="1655" y="6446"/>
                </a:cubicBezTo>
                <a:cubicBezTo>
                  <a:pt x="1364" y="6389"/>
                  <a:pt x="1079" y="6306"/>
                  <a:pt x="801" y="6193"/>
                </a:cubicBezTo>
                <a:cubicBezTo>
                  <a:pt x="794" y="6190"/>
                  <a:pt x="787" y="6188"/>
                  <a:pt x="781" y="6188"/>
                </a:cubicBezTo>
                <a:cubicBezTo>
                  <a:pt x="732" y="6188"/>
                  <a:pt x="712" y="6271"/>
                  <a:pt x="763" y="6294"/>
                </a:cubicBezTo>
                <a:cubicBezTo>
                  <a:pt x="1003" y="6408"/>
                  <a:pt x="1244" y="6509"/>
                  <a:pt x="1484" y="6604"/>
                </a:cubicBezTo>
                <a:cubicBezTo>
                  <a:pt x="1706" y="6692"/>
                  <a:pt x="1927" y="6768"/>
                  <a:pt x="2155" y="6831"/>
                </a:cubicBezTo>
                <a:cubicBezTo>
                  <a:pt x="2420" y="6907"/>
                  <a:pt x="2686" y="6958"/>
                  <a:pt x="2958" y="6983"/>
                </a:cubicBezTo>
                <a:cubicBezTo>
                  <a:pt x="3147" y="7001"/>
                  <a:pt x="3338" y="7009"/>
                  <a:pt x="3530" y="7009"/>
                </a:cubicBezTo>
                <a:cubicBezTo>
                  <a:pt x="3679" y="7009"/>
                  <a:pt x="3828" y="7004"/>
                  <a:pt x="3977" y="6996"/>
                </a:cubicBezTo>
                <a:cubicBezTo>
                  <a:pt x="4230" y="6983"/>
                  <a:pt x="4483" y="6958"/>
                  <a:pt x="4736" y="6933"/>
                </a:cubicBezTo>
                <a:cubicBezTo>
                  <a:pt x="4965" y="6912"/>
                  <a:pt x="5196" y="6897"/>
                  <a:pt x="5426" y="6897"/>
                </a:cubicBezTo>
                <a:cubicBezTo>
                  <a:pt x="5615" y="6897"/>
                  <a:pt x="5803" y="6907"/>
                  <a:pt x="5989" y="6933"/>
                </a:cubicBezTo>
                <a:cubicBezTo>
                  <a:pt x="6197" y="6964"/>
                  <a:pt x="6387" y="7047"/>
                  <a:pt x="6583" y="7085"/>
                </a:cubicBezTo>
                <a:cubicBezTo>
                  <a:pt x="6686" y="7110"/>
                  <a:pt x="6798" y="7142"/>
                  <a:pt x="6902" y="7142"/>
                </a:cubicBezTo>
                <a:cubicBezTo>
                  <a:pt x="6952" y="7142"/>
                  <a:pt x="7000" y="7135"/>
                  <a:pt x="7045" y="7116"/>
                </a:cubicBezTo>
                <a:cubicBezTo>
                  <a:pt x="7165" y="7274"/>
                  <a:pt x="7273" y="7433"/>
                  <a:pt x="7387" y="7597"/>
                </a:cubicBezTo>
                <a:cubicBezTo>
                  <a:pt x="7243" y="7648"/>
                  <a:pt x="7097" y="7669"/>
                  <a:pt x="6950" y="7669"/>
                </a:cubicBezTo>
                <a:cubicBezTo>
                  <a:pt x="6625" y="7669"/>
                  <a:pt x="6298" y="7568"/>
                  <a:pt x="5989" y="7477"/>
                </a:cubicBezTo>
                <a:cubicBezTo>
                  <a:pt x="5584" y="7363"/>
                  <a:pt x="5179" y="7268"/>
                  <a:pt x="4755" y="7255"/>
                </a:cubicBezTo>
                <a:cubicBezTo>
                  <a:pt x="4712" y="7254"/>
                  <a:pt x="4670" y="7253"/>
                  <a:pt x="4627" y="7253"/>
                </a:cubicBezTo>
                <a:cubicBezTo>
                  <a:pt x="4499" y="7253"/>
                  <a:pt x="4371" y="7260"/>
                  <a:pt x="4243" y="7274"/>
                </a:cubicBezTo>
                <a:cubicBezTo>
                  <a:pt x="4192" y="7274"/>
                  <a:pt x="4148" y="7281"/>
                  <a:pt x="4103" y="7287"/>
                </a:cubicBezTo>
                <a:cubicBezTo>
                  <a:pt x="3901" y="7306"/>
                  <a:pt x="3698" y="7331"/>
                  <a:pt x="3496" y="7357"/>
                </a:cubicBezTo>
                <a:cubicBezTo>
                  <a:pt x="3382" y="7369"/>
                  <a:pt x="3268" y="7376"/>
                  <a:pt x="3154" y="7382"/>
                </a:cubicBezTo>
                <a:cubicBezTo>
                  <a:pt x="3000" y="7393"/>
                  <a:pt x="2848" y="7400"/>
                  <a:pt x="2695" y="7400"/>
                </a:cubicBezTo>
                <a:cubicBezTo>
                  <a:pt x="2585" y="7400"/>
                  <a:pt x="2475" y="7396"/>
                  <a:pt x="2364" y="7388"/>
                </a:cubicBezTo>
                <a:cubicBezTo>
                  <a:pt x="2186" y="7382"/>
                  <a:pt x="2009" y="7376"/>
                  <a:pt x="1838" y="7350"/>
                </a:cubicBezTo>
                <a:lnTo>
                  <a:pt x="1813" y="7350"/>
                </a:lnTo>
                <a:cubicBezTo>
                  <a:pt x="1630" y="7325"/>
                  <a:pt x="1434" y="7300"/>
                  <a:pt x="1269" y="7230"/>
                </a:cubicBezTo>
                <a:cubicBezTo>
                  <a:pt x="1262" y="7227"/>
                  <a:pt x="1255" y="7225"/>
                  <a:pt x="1248" y="7225"/>
                </a:cubicBezTo>
                <a:cubicBezTo>
                  <a:pt x="1205" y="7225"/>
                  <a:pt x="1186" y="7291"/>
                  <a:pt x="1225" y="7319"/>
                </a:cubicBezTo>
                <a:cubicBezTo>
                  <a:pt x="1320" y="7388"/>
                  <a:pt x="1408" y="7470"/>
                  <a:pt x="1509" y="7521"/>
                </a:cubicBezTo>
                <a:cubicBezTo>
                  <a:pt x="1573" y="7559"/>
                  <a:pt x="1636" y="7584"/>
                  <a:pt x="1699" y="7610"/>
                </a:cubicBezTo>
                <a:cubicBezTo>
                  <a:pt x="1731" y="7622"/>
                  <a:pt x="1762" y="7635"/>
                  <a:pt x="1794" y="7648"/>
                </a:cubicBezTo>
                <a:cubicBezTo>
                  <a:pt x="1997" y="7730"/>
                  <a:pt x="2218" y="7774"/>
                  <a:pt x="2439" y="7787"/>
                </a:cubicBezTo>
                <a:cubicBezTo>
                  <a:pt x="2521" y="7790"/>
                  <a:pt x="2601" y="7792"/>
                  <a:pt x="2682" y="7792"/>
                </a:cubicBezTo>
                <a:cubicBezTo>
                  <a:pt x="2890" y="7792"/>
                  <a:pt x="3096" y="7782"/>
                  <a:pt x="3306" y="7768"/>
                </a:cubicBezTo>
                <a:cubicBezTo>
                  <a:pt x="3616" y="7743"/>
                  <a:pt x="3926" y="7705"/>
                  <a:pt x="4230" y="7667"/>
                </a:cubicBezTo>
                <a:cubicBezTo>
                  <a:pt x="4337" y="7660"/>
                  <a:pt x="4451" y="7648"/>
                  <a:pt x="4559" y="7641"/>
                </a:cubicBezTo>
                <a:cubicBezTo>
                  <a:pt x="4692" y="7629"/>
                  <a:pt x="4825" y="7616"/>
                  <a:pt x="4957" y="7610"/>
                </a:cubicBezTo>
                <a:cubicBezTo>
                  <a:pt x="4990" y="7608"/>
                  <a:pt x="5023" y="7608"/>
                  <a:pt x="5056" y="7608"/>
                </a:cubicBezTo>
                <a:cubicBezTo>
                  <a:pt x="5480" y="7608"/>
                  <a:pt x="5875" y="7717"/>
                  <a:pt x="6292" y="7799"/>
                </a:cubicBezTo>
                <a:cubicBezTo>
                  <a:pt x="6479" y="7838"/>
                  <a:pt x="6670" y="7865"/>
                  <a:pt x="6860" y="7865"/>
                </a:cubicBezTo>
                <a:cubicBezTo>
                  <a:pt x="7074" y="7865"/>
                  <a:pt x="7287" y="7830"/>
                  <a:pt x="7488" y="7736"/>
                </a:cubicBezTo>
                <a:cubicBezTo>
                  <a:pt x="7665" y="7989"/>
                  <a:pt x="7836" y="8249"/>
                  <a:pt x="8007" y="8514"/>
                </a:cubicBezTo>
                <a:lnTo>
                  <a:pt x="8001" y="8514"/>
                </a:lnTo>
                <a:cubicBezTo>
                  <a:pt x="7672" y="8325"/>
                  <a:pt x="7305" y="8230"/>
                  <a:pt x="6931" y="8160"/>
                </a:cubicBezTo>
                <a:cubicBezTo>
                  <a:pt x="6695" y="8117"/>
                  <a:pt x="6459" y="8101"/>
                  <a:pt x="6222" y="8101"/>
                </a:cubicBezTo>
                <a:cubicBezTo>
                  <a:pt x="5806" y="8101"/>
                  <a:pt x="5390" y="8149"/>
                  <a:pt x="4970" y="8173"/>
                </a:cubicBezTo>
                <a:cubicBezTo>
                  <a:pt x="4787" y="8185"/>
                  <a:pt x="4597" y="8192"/>
                  <a:pt x="4407" y="8192"/>
                </a:cubicBezTo>
                <a:cubicBezTo>
                  <a:pt x="4299" y="8185"/>
                  <a:pt x="4192" y="8185"/>
                  <a:pt x="4084" y="8173"/>
                </a:cubicBezTo>
                <a:cubicBezTo>
                  <a:pt x="3857" y="8147"/>
                  <a:pt x="3629" y="8109"/>
                  <a:pt x="3407" y="8078"/>
                </a:cubicBezTo>
                <a:cubicBezTo>
                  <a:pt x="3205" y="8052"/>
                  <a:pt x="3003" y="8030"/>
                  <a:pt x="2797" y="8030"/>
                </a:cubicBezTo>
                <a:cubicBezTo>
                  <a:pt x="2752" y="8030"/>
                  <a:pt x="2706" y="8031"/>
                  <a:pt x="2661" y="8034"/>
                </a:cubicBezTo>
                <a:cubicBezTo>
                  <a:pt x="2250" y="8059"/>
                  <a:pt x="1762" y="8166"/>
                  <a:pt x="1465" y="8470"/>
                </a:cubicBezTo>
                <a:cubicBezTo>
                  <a:pt x="1407" y="8528"/>
                  <a:pt x="1451" y="8635"/>
                  <a:pt x="1522" y="8635"/>
                </a:cubicBezTo>
                <a:cubicBezTo>
                  <a:pt x="1536" y="8635"/>
                  <a:pt x="1551" y="8631"/>
                  <a:pt x="1566" y="8622"/>
                </a:cubicBezTo>
                <a:cubicBezTo>
                  <a:pt x="1781" y="8502"/>
                  <a:pt x="1997" y="8407"/>
                  <a:pt x="2243" y="8382"/>
                </a:cubicBezTo>
                <a:cubicBezTo>
                  <a:pt x="2317" y="8373"/>
                  <a:pt x="2391" y="8370"/>
                  <a:pt x="2466" y="8370"/>
                </a:cubicBezTo>
                <a:cubicBezTo>
                  <a:pt x="2622" y="8370"/>
                  <a:pt x="2781" y="8385"/>
                  <a:pt x="2939" y="8407"/>
                </a:cubicBezTo>
                <a:cubicBezTo>
                  <a:pt x="3129" y="8432"/>
                  <a:pt x="3319" y="8464"/>
                  <a:pt x="3509" y="8495"/>
                </a:cubicBezTo>
                <a:cubicBezTo>
                  <a:pt x="3774" y="8533"/>
                  <a:pt x="4046" y="8571"/>
                  <a:pt x="4312" y="8578"/>
                </a:cubicBezTo>
                <a:cubicBezTo>
                  <a:pt x="4388" y="8584"/>
                  <a:pt x="4470" y="8584"/>
                  <a:pt x="4546" y="8584"/>
                </a:cubicBezTo>
                <a:cubicBezTo>
                  <a:pt x="4774" y="8584"/>
                  <a:pt x="5002" y="8565"/>
                  <a:pt x="5236" y="8546"/>
                </a:cubicBezTo>
                <a:cubicBezTo>
                  <a:pt x="5394" y="8540"/>
                  <a:pt x="5552" y="8521"/>
                  <a:pt x="5710" y="8508"/>
                </a:cubicBezTo>
                <a:cubicBezTo>
                  <a:pt x="6063" y="8478"/>
                  <a:pt x="6426" y="8438"/>
                  <a:pt x="6784" y="8438"/>
                </a:cubicBezTo>
                <a:cubicBezTo>
                  <a:pt x="7256" y="8438"/>
                  <a:pt x="7719" y="8507"/>
                  <a:pt x="8140" y="8755"/>
                </a:cubicBezTo>
                <a:cubicBezTo>
                  <a:pt x="8146" y="8761"/>
                  <a:pt x="8159" y="8767"/>
                  <a:pt x="8165" y="8767"/>
                </a:cubicBezTo>
                <a:cubicBezTo>
                  <a:pt x="8222" y="8856"/>
                  <a:pt x="8273" y="8938"/>
                  <a:pt x="8330" y="9027"/>
                </a:cubicBezTo>
                <a:cubicBezTo>
                  <a:pt x="8241" y="9014"/>
                  <a:pt x="8159" y="8983"/>
                  <a:pt x="8064" y="8976"/>
                </a:cubicBezTo>
                <a:cubicBezTo>
                  <a:pt x="7944" y="8964"/>
                  <a:pt x="7817" y="8957"/>
                  <a:pt x="7697" y="8932"/>
                </a:cubicBezTo>
                <a:cubicBezTo>
                  <a:pt x="7456" y="8888"/>
                  <a:pt x="7210" y="8837"/>
                  <a:pt x="6963" y="8824"/>
                </a:cubicBezTo>
                <a:cubicBezTo>
                  <a:pt x="6746" y="8808"/>
                  <a:pt x="6530" y="8801"/>
                  <a:pt x="6314" y="8801"/>
                </a:cubicBezTo>
                <a:cubicBezTo>
                  <a:pt x="6015" y="8801"/>
                  <a:pt x="5717" y="8815"/>
                  <a:pt x="5419" y="8837"/>
                </a:cubicBezTo>
                <a:cubicBezTo>
                  <a:pt x="5166" y="8856"/>
                  <a:pt x="4913" y="8875"/>
                  <a:pt x="4660" y="8907"/>
                </a:cubicBezTo>
                <a:cubicBezTo>
                  <a:pt x="4578" y="8919"/>
                  <a:pt x="4496" y="8926"/>
                  <a:pt x="4413" y="8938"/>
                </a:cubicBezTo>
                <a:cubicBezTo>
                  <a:pt x="4141" y="8970"/>
                  <a:pt x="3869" y="8989"/>
                  <a:pt x="3604" y="8995"/>
                </a:cubicBezTo>
                <a:cubicBezTo>
                  <a:pt x="3452" y="9002"/>
                  <a:pt x="3300" y="9002"/>
                  <a:pt x="3142" y="9002"/>
                </a:cubicBezTo>
                <a:cubicBezTo>
                  <a:pt x="2933" y="9002"/>
                  <a:pt x="2718" y="9008"/>
                  <a:pt x="2503" y="9008"/>
                </a:cubicBezTo>
                <a:cubicBezTo>
                  <a:pt x="2364" y="9008"/>
                  <a:pt x="2224" y="9016"/>
                  <a:pt x="2083" y="9016"/>
                </a:cubicBezTo>
                <a:cubicBezTo>
                  <a:pt x="2013" y="9016"/>
                  <a:pt x="1942" y="9014"/>
                  <a:pt x="1870" y="9008"/>
                </a:cubicBezTo>
                <a:cubicBezTo>
                  <a:pt x="1868" y="9008"/>
                  <a:pt x="1866" y="9008"/>
                  <a:pt x="1864" y="9008"/>
                </a:cubicBezTo>
                <a:cubicBezTo>
                  <a:pt x="1801" y="9008"/>
                  <a:pt x="1802" y="9097"/>
                  <a:pt x="1864" y="9109"/>
                </a:cubicBezTo>
                <a:cubicBezTo>
                  <a:pt x="2110" y="9147"/>
                  <a:pt x="2345" y="9236"/>
                  <a:pt x="2591" y="9286"/>
                </a:cubicBezTo>
                <a:cubicBezTo>
                  <a:pt x="2819" y="9337"/>
                  <a:pt x="3053" y="9381"/>
                  <a:pt x="3287" y="9387"/>
                </a:cubicBezTo>
                <a:cubicBezTo>
                  <a:pt x="3350" y="9391"/>
                  <a:pt x="3414" y="9392"/>
                  <a:pt x="3477" y="9392"/>
                </a:cubicBezTo>
                <a:cubicBezTo>
                  <a:pt x="3540" y="9392"/>
                  <a:pt x="3604" y="9391"/>
                  <a:pt x="3667" y="9387"/>
                </a:cubicBezTo>
                <a:cubicBezTo>
                  <a:pt x="4040" y="9375"/>
                  <a:pt x="4420" y="9324"/>
                  <a:pt x="4793" y="9280"/>
                </a:cubicBezTo>
                <a:cubicBezTo>
                  <a:pt x="5078" y="9248"/>
                  <a:pt x="5362" y="9217"/>
                  <a:pt x="5647" y="9204"/>
                </a:cubicBezTo>
                <a:cubicBezTo>
                  <a:pt x="5698" y="9198"/>
                  <a:pt x="5748" y="9198"/>
                  <a:pt x="5799" y="9198"/>
                </a:cubicBezTo>
                <a:cubicBezTo>
                  <a:pt x="5854" y="9196"/>
                  <a:pt x="5910" y="9195"/>
                  <a:pt x="5965" y="9195"/>
                </a:cubicBezTo>
                <a:cubicBezTo>
                  <a:pt x="6262" y="9195"/>
                  <a:pt x="6558" y="9215"/>
                  <a:pt x="6852" y="9215"/>
                </a:cubicBezTo>
                <a:cubicBezTo>
                  <a:pt x="6929" y="9215"/>
                  <a:pt x="7006" y="9214"/>
                  <a:pt x="7083" y="9210"/>
                </a:cubicBezTo>
                <a:cubicBezTo>
                  <a:pt x="7305" y="9198"/>
                  <a:pt x="7520" y="9172"/>
                  <a:pt x="7741" y="9153"/>
                </a:cubicBezTo>
                <a:cubicBezTo>
                  <a:pt x="7798" y="9150"/>
                  <a:pt x="7855" y="9150"/>
                  <a:pt x="7912" y="9150"/>
                </a:cubicBezTo>
                <a:cubicBezTo>
                  <a:pt x="7969" y="9150"/>
                  <a:pt x="8026" y="9150"/>
                  <a:pt x="8083" y="9147"/>
                </a:cubicBezTo>
                <a:cubicBezTo>
                  <a:pt x="8184" y="9147"/>
                  <a:pt x="8285" y="9122"/>
                  <a:pt x="8387" y="9122"/>
                </a:cubicBezTo>
                <a:cubicBezTo>
                  <a:pt x="8532" y="9362"/>
                  <a:pt x="8678" y="9603"/>
                  <a:pt x="8823" y="9849"/>
                </a:cubicBezTo>
                <a:lnTo>
                  <a:pt x="8817" y="9849"/>
                </a:lnTo>
                <a:cubicBezTo>
                  <a:pt x="8709" y="9843"/>
                  <a:pt x="8608" y="9824"/>
                  <a:pt x="8500" y="9805"/>
                </a:cubicBezTo>
                <a:cubicBezTo>
                  <a:pt x="8450" y="9800"/>
                  <a:pt x="8398" y="9798"/>
                  <a:pt x="8345" y="9798"/>
                </a:cubicBezTo>
                <a:cubicBezTo>
                  <a:pt x="8273" y="9798"/>
                  <a:pt x="8200" y="9801"/>
                  <a:pt x="8127" y="9805"/>
                </a:cubicBezTo>
                <a:cubicBezTo>
                  <a:pt x="7893" y="9805"/>
                  <a:pt x="7659" y="9805"/>
                  <a:pt x="7425" y="9818"/>
                </a:cubicBezTo>
                <a:cubicBezTo>
                  <a:pt x="6957" y="9843"/>
                  <a:pt x="6489" y="9862"/>
                  <a:pt x="6027" y="9868"/>
                </a:cubicBezTo>
                <a:cubicBezTo>
                  <a:pt x="5856" y="9871"/>
                  <a:pt x="5687" y="9873"/>
                  <a:pt x="5517" y="9873"/>
                </a:cubicBezTo>
                <a:cubicBezTo>
                  <a:pt x="5348" y="9873"/>
                  <a:pt x="5179" y="9871"/>
                  <a:pt x="5008" y="9868"/>
                </a:cubicBezTo>
                <a:lnTo>
                  <a:pt x="4825" y="9868"/>
                </a:lnTo>
                <a:cubicBezTo>
                  <a:pt x="4641" y="9865"/>
                  <a:pt x="4459" y="9864"/>
                  <a:pt x="4278" y="9864"/>
                </a:cubicBezTo>
                <a:cubicBezTo>
                  <a:pt x="4097" y="9864"/>
                  <a:pt x="3917" y="9865"/>
                  <a:pt x="3736" y="9868"/>
                </a:cubicBezTo>
                <a:cubicBezTo>
                  <a:pt x="3667" y="9875"/>
                  <a:pt x="3597" y="9875"/>
                  <a:pt x="3521" y="9881"/>
                </a:cubicBezTo>
                <a:cubicBezTo>
                  <a:pt x="3322" y="9890"/>
                  <a:pt x="3121" y="9894"/>
                  <a:pt x="2919" y="9894"/>
                </a:cubicBezTo>
                <a:cubicBezTo>
                  <a:pt x="2687" y="9894"/>
                  <a:pt x="2455" y="9888"/>
                  <a:pt x="2224" y="9875"/>
                </a:cubicBezTo>
                <a:cubicBezTo>
                  <a:pt x="2174" y="9875"/>
                  <a:pt x="2174" y="9938"/>
                  <a:pt x="2218" y="9944"/>
                </a:cubicBezTo>
                <a:cubicBezTo>
                  <a:pt x="2711" y="10014"/>
                  <a:pt x="3199" y="10102"/>
                  <a:pt x="3692" y="10172"/>
                </a:cubicBezTo>
                <a:cubicBezTo>
                  <a:pt x="3724" y="10178"/>
                  <a:pt x="3755" y="10178"/>
                  <a:pt x="3781" y="10185"/>
                </a:cubicBezTo>
                <a:cubicBezTo>
                  <a:pt x="4236" y="10242"/>
                  <a:pt x="4698" y="10267"/>
                  <a:pt x="5160" y="10267"/>
                </a:cubicBezTo>
                <a:cubicBezTo>
                  <a:pt x="5228" y="10268"/>
                  <a:pt x="5295" y="10269"/>
                  <a:pt x="5363" y="10269"/>
                </a:cubicBezTo>
                <a:cubicBezTo>
                  <a:pt x="5650" y="10269"/>
                  <a:pt x="5936" y="10259"/>
                  <a:pt x="6223" y="10254"/>
                </a:cubicBezTo>
                <a:lnTo>
                  <a:pt x="6292" y="10254"/>
                </a:lnTo>
                <a:cubicBezTo>
                  <a:pt x="6729" y="10242"/>
                  <a:pt x="7172" y="10229"/>
                  <a:pt x="7615" y="10191"/>
                </a:cubicBezTo>
                <a:cubicBezTo>
                  <a:pt x="7823" y="10172"/>
                  <a:pt x="8032" y="10134"/>
                  <a:pt x="8241" y="10102"/>
                </a:cubicBezTo>
                <a:cubicBezTo>
                  <a:pt x="8355" y="10083"/>
                  <a:pt x="8462" y="10071"/>
                  <a:pt x="8570" y="10033"/>
                </a:cubicBezTo>
                <a:cubicBezTo>
                  <a:pt x="8671" y="9995"/>
                  <a:pt x="8760" y="9957"/>
                  <a:pt x="8867" y="9938"/>
                </a:cubicBezTo>
                <a:cubicBezTo>
                  <a:pt x="9007" y="10178"/>
                  <a:pt x="9146" y="10425"/>
                  <a:pt x="9272" y="10672"/>
                </a:cubicBezTo>
                <a:cubicBezTo>
                  <a:pt x="9196" y="10646"/>
                  <a:pt x="9120" y="10621"/>
                  <a:pt x="9038" y="10602"/>
                </a:cubicBezTo>
                <a:cubicBezTo>
                  <a:pt x="8918" y="10583"/>
                  <a:pt x="8798" y="10558"/>
                  <a:pt x="8671" y="10539"/>
                </a:cubicBezTo>
                <a:cubicBezTo>
                  <a:pt x="8418" y="10507"/>
                  <a:pt x="8178" y="10469"/>
                  <a:pt x="7918" y="10469"/>
                </a:cubicBezTo>
                <a:cubicBezTo>
                  <a:pt x="7400" y="10476"/>
                  <a:pt x="6893" y="10533"/>
                  <a:pt x="6387" y="10602"/>
                </a:cubicBezTo>
                <a:cubicBezTo>
                  <a:pt x="6039" y="10653"/>
                  <a:pt x="5691" y="10703"/>
                  <a:pt x="5343" y="10748"/>
                </a:cubicBezTo>
                <a:cubicBezTo>
                  <a:pt x="5274" y="10754"/>
                  <a:pt x="5204" y="10760"/>
                  <a:pt x="5128" y="10767"/>
                </a:cubicBezTo>
                <a:cubicBezTo>
                  <a:pt x="4801" y="10802"/>
                  <a:pt x="4474" y="10821"/>
                  <a:pt x="4146" y="10821"/>
                </a:cubicBezTo>
                <a:cubicBezTo>
                  <a:pt x="4062" y="10821"/>
                  <a:pt x="3979" y="10820"/>
                  <a:pt x="3895" y="10817"/>
                </a:cubicBezTo>
                <a:cubicBezTo>
                  <a:pt x="3388" y="10811"/>
                  <a:pt x="2882" y="10773"/>
                  <a:pt x="2383" y="10703"/>
                </a:cubicBezTo>
                <a:cubicBezTo>
                  <a:pt x="2381" y="10703"/>
                  <a:pt x="2379" y="10703"/>
                  <a:pt x="2377" y="10703"/>
                </a:cubicBezTo>
                <a:cubicBezTo>
                  <a:pt x="2318" y="10703"/>
                  <a:pt x="2302" y="10805"/>
                  <a:pt x="2364" y="10817"/>
                </a:cubicBezTo>
                <a:cubicBezTo>
                  <a:pt x="2863" y="10931"/>
                  <a:pt x="3357" y="11064"/>
                  <a:pt x="3869" y="11140"/>
                </a:cubicBezTo>
                <a:cubicBezTo>
                  <a:pt x="3901" y="11146"/>
                  <a:pt x="3933" y="11146"/>
                  <a:pt x="3970" y="11153"/>
                </a:cubicBezTo>
                <a:cubicBezTo>
                  <a:pt x="4161" y="11176"/>
                  <a:pt x="4352" y="11187"/>
                  <a:pt x="4543" y="11187"/>
                </a:cubicBezTo>
                <a:cubicBezTo>
                  <a:pt x="4861" y="11187"/>
                  <a:pt x="5179" y="11158"/>
                  <a:pt x="5495" y="11115"/>
                </a:cubicBezTo>
                <a:cubicBezTo>
                  <a:pt x="5843" y="11070"/>
                  <a:pt x="6197" y="11013"/>
                  <a:pt x="6545" y="10963"/>
                </a:cubicBezTo>
                <a:lnTo>
                  <a:pt x="6545" y="10969"/>
                </a:lnTo>
                <a:cubicBezTo>
                  <a:pt x="6583" y="10963"/>
                  <a:pt x="6628" y="10956"/>
                  <a:pt x="6666" y="10950"/>
                </a:cubicBezTo>
                <a:cubicBezTo>
                  <a:pt x="7083" y="10892"/>
                  <a:pt x="7500" y="10861"/>
                  <a:pt x="7918" y="10861"/>
                </a:cubicBezTo>
                <a:cubicBezTo>
                  <a:pt x="7956" y="10861"/>
                  <a:pt x="7994" y="10861"/>
                  <a:pt x="8032" y="10862"/>
                </a:cubicBezTo>
                <a:cubicBezTo>
                  <a:pt x="8254" y="10862"/>
                  <a:pt x="8481" y="10843"/>
                  <a:pt x="8703" y="10843"/>
                </a:cubicBezTo>
                <a:cubicBezTo>
                  <a:pt x="8829" y="10843"/>
                  <a:pt x="8950" y="10849"/>
                  <a:pt x="9070" y="10849"/>
                </a:cubicBezTo>
                <a:cubicBezTo>
                  <a:pt x="9171" y="10849"/>
                  <a:pt x="9266" y="10836"/>
                  <a:pt x="9361" y="10836"/>
                </a:cubicBezTo>
                <a:lnTo>
                  <a:pt x="9367" y="10836"/>
                </a:lnTo>
                <a:cubicBezTo>
                  <a:pt x="9386" y="10881"/>
                  <a:pt x="9411" y="10925"/>
                  <a:pt x="9430" y="10969"/>
                </a:cubicBezTo>
                <a:cubicBezTo>
                  <a:pt x="9475" y="11051"/>
                  <a:pt x="9519" y="11134"/>
                  <a:pt x="9557" y="11216"/>
                </a:cubicBezTo>
                <a:cubicBezTo>
                  <a:pt x="9557" y="11222"/>
                  <a:pt x="9551" y="11235"/>
                  <a:pt x="9544" y="11241"/>
                </a:cubicBezTo>
                <a:cubicBezTo>
                  <a:pt x="9509" y="11311"/>
                  <a:pt x="9565" y="11402"/>
                  <a:pt x="9633" y="11402"/>
                </a:cubicBezTo>
                <a:cubicBezTo>
                  <a:pt x="9639" y="11402"/>
                  <a:pt x="9646" y="11401"/>
                  <a:pt x="9652" y="11399"/>
                </a:cubicBezTo>
                <a:cubicBezTo>
                  <a:pt x="9664" y="11425"/>
                  <a:pt x="9677" y="11450"/>
                  <a:pt x="9690" y="11475"/>
                </a:cubicBezTo>
                <a:cubicBezTo>
                  <a:pt x="9595" y="11444"/>
                  <a:pt x="9500" y="11412"/>
                  <a:pt x="9399" y="11380"/>
                </a:cubicBezTo>
                <a:cubicBezTo>
                  <a:pt x="9279" y="11349"/>
                  <a:pt x="9158" y="11336"/>
                  <a:pt x="9032" y="11311"/>
                </a:cubicBezTo>
                <a:cubicBezTo>
                  <a:pt x="8879" y="11284"/>
                  <a:pt x="8728" y="11273"/>
                  <a:pt x="8576" y="11273"/>
                </a:cubicBezTo>
                <a:cubicBezTo>
                  <a:pt x="8476" y="11273"/>
                  <a:pt x="8375" y="11278"/>
                  <a:pt x="8273" y="11285"/>
                </a:cubicBezTo>
                <a:cubicBezTo>
                  <a:pt x="7760" y="11317"/>
                  <a:pt x="7248" y="11399"/>
                  <a:pt x="6735" y="11469"/>
                </a:cubicBezTo>
                <a:cubicBezTo>
                  <a:pt x="6387" y="11520"/>
                  <a:pt x="6039" y="11564"/>
                  <a:pt x="5685" y="11583"/>
                </a:cubicBezTo>
                <a:cubicBezTo>
                  <a:pt x="5603" y="11589"/>
                  <a:pt x="5527" y="11589"/>
                  <a:pt x="5451" y="11595"/>
                </a:cubicBezTo>
                <a:cubicBezTo>
                  <a:pt x="5418" y="11596"/>
                  <a:pt x="5384" y="11596"/>
                  <a:pt x="5351" y="11596"/>
                </a:cubicBezTo>
                <a:cubicBezTo>
                  <a:pt x="4930" y="11596"/>
                  <a:pt x="4520" y="11560"/>
                  <a:pt x="4103" y="11513"/>
                </a:cubicBezTo>
                <a:lnTo>
                  <a:pt x="4072" y="11513"/>
                </a:lnTo>
                <a:cubicBezTo>
                  <a:pt x="3635" y="11463"/>
                  <a:pt x="3186" y="11444"/>
                  <a:pt x="2762" y="11323"/>
                </a:cubicBezTo>
                <a:cubicBezTo>
                  <a:pt x="2754" y="11321"/>
                  <a:pt x="2746" y="11320"/>
                  <a:pt x="2739" y="11320"/>
                </a:cubicBezTo>
                <a:cubicBezTo>
                  <a:pt x="2667" y="11320"/>
                  <a:pt x="2643" y="11421"/>
                  <a:pt x="2718" y="11450"/>
                </a:cubicBezTo>
                <a:cubicBezTo>
                  <a:pt x="3199" y="11627"/>
                  <a:pt x="3660" y="11823"/>
                  <a:pt x="4167" y="11905"/>
                </a:cubicBezTo>
                <a:cubicBezTo>
                  <a:pt x="4186" y="11912"/>
                  <a:pt x="4198" y="11912"/>
                  <a:pt x="4217" y="11912"/>
                </a:cubicBezTo>
                <a:cubicBezTo>
                  <a:pt x="4537" y="11961"/>
                  <a:pt x="4860" y="11981"/>
                  <a:pt x="5182" y="11981"/>
                </a:cubicBezTo>
                <a:cubicBezTo>
                  <a:pt x="5401" y="11981"/>
                  <a:pt x="5619" y="11971"/>
                  <a:pt x="5837" y="11956"/>
                </a:cubicBezTo>
                <a:cubicBezTo>
                  <a:pt x="6179" y="11937"/>
                  <a:pt x="6520" y="11893"/>
                  <a:pt x="6855" y="11842"/>
                </a:cubicBezTo>
                <a:cubicBezTo>
                  <a:pt x="6881" y="11842"/>
                  <a:pt x="6900" y="11842"/>
                  <a:pt x="6925" y="11836"/>
                </a:cubicBezTo>
                <a:cubicBezTo>
                  <a:pt x="7393" y="11766"/>
                  <a:pt x="7861" y="11690"/>
                  <a:pt x="8342" y="11665"/>
                </a:cubicBezTo>
                <a:cubicBezTo>
                  <a:pt x="8570" y="11659"/>
                  <a:pt x="8804" y="11646"/>
                  <a:pt x="9038" y="11640"/>
                </a:cubicBezTo>
                <a:cubicBezTo>
                  <a:pt x="9128" y="11637"/>
                  <a:pt x="9222" y="11634"/>
                  <a:pt x="9316" y="11634"/>
                </a:cubicBezTo>
                <a:cubicBezTo>
                  <a:pt x="9455" y="11634"/>
                  <a:pt x="9594" y="11641"/>
                  <a:pt x="9721" y="11671"/>
                </a:cubicBezTo>
                <a:cubicBezTo>
                  <a:pt x="9729" y="11673"/>
                  <a:pt x="9736" y="11674"/>
                  <a:pt x="9742" y="11674"/>
                </a:cubicBezTo>
                <a:cubicBezTo>
                  <a:pt x="9758" y="11674"/>
                  <a:pt x="9771" y="11670"/>
                  <a:pt x="9785" y="11665"/>
                </a:cubicBezTo>
                <a:cubicBezTo>
                  <a:pt x="9810" y="11722"/>
                  <a:pt x="9835" y="11773"/>
                  <a:pt x="9861" y="11830"/>
                </a:cubicBezTo>
                <a:cubicBezTo>
                  <a:pt x="9854" y="11849"/>
                  <a:pt x="9842" y="11867"/>
                  <a:pt x="9835" y="11886"/>
                </a:cubicBezTo>
                <a:cubicBezTo>
                  <a:pt x="9801" y="11941"/>
                  <a:pt x="9847" y="11995"/>
                  <a:pt x="9896" y="11995"/>
                </a:cubicBezTo>
                <a:cubicBezTo>
                  <a:pt x="9910" y="11995"/>
                  <a:pt x="9924" y="11991"/>
                  <a:pt x="9937" y="11981"/>
                </a:cubicBezTo>
                <a:cubicBezTo>
                  <a:pt x="9962" y="12038"/>
                  <a:pt x="9987" y="12095"/>
                  <a:pt x="10012" y="12152"/>
                </a:cubicBezTo>
                <a:cubicBezTo>
                  <a:pt x="9946" y="12163"/>
                  <a:pt x="9880" y="12167"/>
                  <a:pt x="9815" y="12167"/>
                </a:cubicBezTo>
                <a:cubicBezTo>
                  <a:pt x="9647" y="12167"/>
                  <a:pt x="9482" y="12139"/>
                  <a:pt x="9304" y="12121"/>
                </a:cubicBezTo>
                <a:cubicBezTo>
                  <a:pt x="9063" y="12095"/>
                  <a:pt x="8810" y="12095"/>
                  <a:pt x="8570" y="12095"/>
                </a:cubicBezTo>
                <a:cubicBezTo>
                  <a:pt x="8416" y="12092"/>
                  <a:pt x="8263" y="12090"/>
                  <a:pt x="8110" y="12090"/>
                </a:cubicBezTo>
                <a:cubicBezTo>
                  <a:pt x="7716" y="12090"/>
                  <a:pt x="7324" y="12101"/>
                  <a:pt x="6931" y="12114"/>
                </a:cubicBezTo>
                <a:cubicBezTo>
                  <a:pt x="6596" y="12133"/>
                  <a:pt x="6261" y="12146"/>
                  <a:pt x="5932" y="12171"/>
                </a:cubicBezTo>
                <a:lnTo>
                  <a:pt x="5919" y="12171"/>
                </a:lnTo>
                <a:cubicBezTo>
                  <a:pt x="5476" y="12203"/>
                  <a:pt x="5033" y="12234"/>
                  <a:pt x="4591" y="12304"/>
                </a:cubicBezTo>
                <a:cubicBezTo>
                  <a:pt x="4534" y="12310"/>
                  <a:pt x="4470" y="12323"/>
                  <a:pt x="4413" y="12336"/>
                </a:cubicBezTo>
                <a:cubicBezTo>
                  <a:pt x="4262" y="12367"/>
                  <a:pt x="4110" y="12399"/>
                  <a:pt x="3958" y="12424"/>
                </a:cubicBezTo>
                <a:cubicBezTo>
                  <a:pt x="3736" y="12469"/>
                  <a:pt x="3515" y="12487"/>
                  <a:pt x="3300" y="12532"/>
                </a:cubicBezTo>
                <a:cubicBezTo>
                  <a:pt x="3224" y="12544"/>
                  <a:pt x="3230" y="12658"/>
                  <a:pt x="3306" y="12658"/>
                </a:cubicBezTo>
                <a:cubicBezTo>
                  <a:pt x="3334" y="12659"/>
                  <a:pt x="3362" y="12659"/>
                  <a:pt x="3389" y="12659"/>
                </a:cubicBezTo>
                <a:cubicBezTo>
                  <a:pt x="3615" y="12659"/>
                  <a:pt x="3841" y="12639"/>
                  <a:pt x="4072" y="12633"/>
                </a:cubicBezTo>
                <a:cubicBezTo>
                  <a:pt x="4243" y="12633"/>
                  <a:pt x="4413" y="12639"/>
                  <a:pt x="4584" y="12639"/>
                </a:cubicBezTo>
                <a:cubicBezTo>
                  <a:pt x="4660" y="12639"/>
                  <a:pt x="4730" y="12639"/>
                  <a:pt x="4806" y="12633"/>
                </a:cubicBezTo>
                <a:cubicBezTo>
                  <a:pt x="5230" y="12620"/>
                  <a:pt x="5647" y="12576"/>
                  <a:pt x="6065" y="12551"/>
                </a:cubicBezTo>
                <a:cubicBezTo>
                  <a:pt x="6090" y="12551"/>
                  <a:pt x="6122" y="12544"/>
                  <a:pt x="6147" y="12544"/>
                </a:cubicBezTo>
                <a:cubicBezTo>
                  <a:pt x="6438" y="12525"/>
                  <a:pt x="6729" y="12513"/>
                  <a:pt x="7020" y="12500"/>
                </a:cubicBezTo>
                <a:cubicBezTo>
                  <a:pt x="7178" y="12494"/>
                  <a:pt x="7336" y="12487"/>
                  <a:pt x="7488" y="12487"/>
                </a:cubicBezTo>
                <a:cubicBezTo>
                  <a:pt x="7710" y="12481"/>
                  <a:pt x="7929" y="12478"/>
                  <a:pt x="8148" y="12478"/>
                </a:cubicBezTo>
                <a:cubicBezTo>
                  <a:pt x="8368" y="12478"/>
                  <a:pt x="8586" y="12481"/>
                  <a:pt x="8804" y="12487"/>
                </a:cubicBezTo>
                <a:cubicBezTo>
                  <a:pt x="8853" y="12489"/>
                  <a:pt x="8902" y="12490"/>
                  <a:pt x="8950" y="12490"/>
                </a:cubicBezTo>
                <a:cubicBezTo>
                  <a:pt x="9125" y="12490"/>
                  <a:pt x="9295" y="12479"/>
                  <a:pt x="9468" y="12450"/>
                </a:cubicBezTo>
                <a:cubicBezTo>
                  <a:pt x="9671" y="12412"/>
                  <a:pt x="9873" y="12336"/>
                  <a:pt x="10076" y="12285"/>
                </a:cubicBezTo>
                <a:cubicBezTo>
                  <a:pt x="10158" y="12462"/>
                  <a:pt x="10240" y="12639"/>
                  <a:pt x="10316" y="12823"/>
                </a:cubicBezTo>
                <a:cubicBezTo>
                  <a:pt x="10272" y="12810"/>
                  <a:pt x="10234" y="12791"/>
                  <a:pt x="10190" y="12785"/>
                </a:cubicBezTo>
                <a:cubicBezTo>
                  <a:pt x="10133" y="12779"/>
                  <a:pt x="10076" y="12772"/>
                  <a:pt x="10019" y="12766"/>
                </a:cubicBezTo>
                <a:cubicBezTo>
                  <a:pt x="9905" y="12747"/>
                  <a:pt x="9785" y="12722"/>
                  <a:pt x="9664" y="12722"/>
                </a:cubicBezTo>
                <a:cubicBezTo>
                  <a:pt x="9418" y="12722"/>
                  <a:pt x="9177" y="12722"/>
                  <a:pt x="8931" y="12734"/>
                </a:cubicBezTo>
                <a:cubicBezTo>
                  <a:pt x="8317" y="12766"/>
                  <a:pt x="7710" y="12867"/>
                  <a:pt x="7109" y="12962"/>
                </a:cubicBezTo>
                <a:cubicBezTo>
                  <a:pt x="6855" y="13006"/>
                  <a:pt x="6602" y="13044"/>
                  <a:pt x="6349" y="13082"/>
                </a:cubicBezTo>
                <a:cubicBezTo>
                  <a:pt x="6324" y="13089"/>
                  <a:pt x="6292" y="13089"/>
                  <a:pt x="6261" y="13095"/>
                </a:cubicBezTo>
                <a:cubicBezTo>
                  <a:pt x="5900" y="13145"/>
                  <a:pt x="5533" y="13190"/>
                  <a:pt x="5166" y="13209"/>
                </a:cubicBezTo>
                <a:cubicBezTo>
                  <a:pt x="5103" y="13209"/>
                  <a:pt x="5040" y="13215"/>
                  <a:pt x="4976" y="13215"/>
                </a:cubicBezTo>
                <a:cubicBezTo>
                  <a:pt x="4931" y="13216"/>
                  <a:pt x="4885" y="13216"/>
                  <a:pt x="4840" y="13216"/>
                </a:cubicBezTo>
                <a:cubicBezTo>
                  <a:pt x="4547" y="13216"/>
                  <a:pt x="4261" y="13195"/>
                  <a:pt x="3970" y="13108"/>
                </a:cubicBezTo>
                <a:cubicBezTo>
                  <a:pt x="3963" y="13105"/>
                  <a:pt x="3956" y="13104"/>
                  <a:pt x="3950" y="13104"/>
                </a:cubicBezTo>
                <a:cubicBezTo>
                  <a:pt x="3894" y="13104"/>
                  <a:pt x="3871" y="13192"/>
                  <a:pt x="3939" y="13215"/>
                </a:cubicBezTo>
                <a:cubicBezTo>
                  <a:pt x="4350" y="13342"/>
                  <a:pt x="4774" y="13455"/>
                  <a:pt x="5204" y="13493"/>
                </a:cubicBezTo>
                <a:lnTo>
                  <a:pt x="5236" y="13493"/>
                </a:lnTo>
                <a:cubicBezTo>
                  <a:pt x="5373" y="13507"/>
                  <a:pt x="5512" y="13513"/>
                  <a:pt x="5651" y="13513"/>
                </a:cubicBezTo>
                <a:cubicBezTo>
                  <a:pt x="5894" y="13513"/>
                  <a:pt x="6139" y="13494"/>
                  <a:pt x="6381" y="13462"/>
                </a:cubicBezTo>
                <a:cubicBezTo>
                  <a:pt x="6640" y="13436"/>
                  <a:pt x="6900" y="13392"/>
                  <a:pt x="7159" y="13348"/>
                </a:cubicBezTo>
                <a:cubicBezTo>
                  <a:pt x="7362" y="13316"/>
                  <a:pt x="7564" y="13285"/>
                  <a:pt x="7760" y="13253"/>
                </a:cubicBezTo>
                <a:cubicBezTo>
                  <a:pt x="8197" y="13183"/>
                  <a:pt x="8633" y="13133"/>
                  <a:pt x="9070" y="13120"/>
                </a:cubicBezTo>
                <a:cubicBezTo>
                  <a:pt x="9285" y="13114"/>
                  <a:pt x="9500" y="13114"/>
                  <a:pt x="9715" y="13114"/>
                </a:cubicBezTo>
                <a:cubicBezTo>
                  <a:pt x="9829" y="13108"/>
                  <a:pt x="9949" y="13089"/>
                  <a:pt x="10063" y="13076"/>
                </a:cubicBezTo>
                <a:cubicBezTo>
                  <a:pt x="10114" y="13070"/>
                  <a:pt x="10164" y="13070"/>
                  <a:pt x="10209" y="13063"/>
                </a:cubicBezTo>
                <a:cubicBezTo>
                  <a:pt x="10266" y="13057"/>
                  <a:pt x="10310" y="13032"/>
                  <a:pt x="10360" y="13019"/>
                </a:cubicBezTo>
                <a:cubicBezTo>
                  <a:pt x="10373" y="13019"/>
                  <a:pt x="10386" y="13013"/>
                  <a:pt x="10392" y="13006"/>
                </a:cubicBezTo>
                <a:cubicBezTo>
                  <a:pt x="10462" y="13152"/>
                  <a:pt x="10519" y="13304"/>
                  <a:pt x="10582" y="13449"/>
                </a:cubicBezTo>
                <a:lnTo>
                  <a:pt x="10582" y="13455"/>
                </a:lnTo>
                <a:cubicBezTo>
                  <a:pt x="10364" y="13423"/>
                  <a:pt x="10145" y="13409"/>
                  <a:pt x="9926" y="13409"/>
                </a:cubicBezTo>
                <a:cubicBezTo>
                  <a:pt x="9155" y="13409"/>
                  <a:pt x="8383" y="13582"/>
                  <a:pt x="7634" y="13740"/>
                </a:cubicBezTo>
                <a:cubicBezTo>
                  <a:pt x="7494" y="13772"/>
                  <a:pt x="7349" y="13803"/>
                  <a:pt x="7203" y="13835"/>
                </a:cubicBezTo>
                <a:cubicBezTo>
                  <a:pt x="6976" y="13879"/>
                  <a:pt x="6748" y="13924"/>
                  <a:pt x="6520" y="13955"/>
                </a:cubicBezTo>
                <a:cubicBezTo>
                  <a:pt x="6419" y="13974"/>
                  <a:pt x="6318" y="13987"/>
                  <a:pt x="6216" y="14000"/>
                </a:cubicBezTo>
                <a:cubicBezTo>
                  <a:pt x="6052" y="14019"/>
                  <a:pt x="5881" y="14038"/>
                  <a:pt x="5717" y="14044"/>
                </a:cubicBezTo>
                <a:cubicBezTo>
                  <a:pt x="5662" y="14046"/>
                  <a:pt x="5607" y="14047"/>
                  <a:pt x="5552" y="14047"/>
                </a:cubicBezTo>
                <a:cubicBezTo>
                  <a:pt x="5304" y="14047"/>
                  <a:pt x="5058" y="14022"/>
                  <a:pt x="4825" y="13949"/>
                </a:cubicBezTo>
                <a:cubicBezTo>
                  <a:pt x="4819" y="13947"/>
                  <a:pt x="4813" y="13946"/>
                  <a:pt x="4808" y="13946"/>
                </a:cubicBezTo>
                <a:cubicBezTo>
                  <a:pt x="4756" y="13946"/>
                  <a:pt x="4735" y="14027"/>
                  <a:pt x="4793" y="14044"/>
                </a:cubicBezTo>
                <a:cubicBezTo>
                  <a:pt x="4989" y="14113"/>
                  <a:pt x="5179" y="14189"/>
                  <a:pt x="5381" y="14227"/>
                </a:cubicBezTo>
                <a:cubicBezTo>
                  <a:pt x="5577" y="14272"/>
                  <a:pt x="5780" y="14297"/>
                  <a:pt x="5976" y="14310"/>
                </a:cubicBezTo>
                <a:lnTo>
                  <a:pt x="5995" y="14310"/>
                </a:lnTo>
                <a:cubicBezTo>
                  <a:pt x="6080" y="14318"/>
                  <a:pt x="6165" y="14321"/>
                  <a:pt x="6249" y="14321"/>
                </a:cubicBezTo>
                <a:cubicBezTo>
                  <a:pt x="6367" y="14321"/>
                  <a:pt x="6485" y="14314"/>
                  <a:pt x="6602" y="14303"/>
                </a:cubicBezTo>
                <a:cubicBezTo>
                  <a:pt x="6811" y="14284"/>
                  <a:pt x="7014" y="14259"/>
                  <a:pt x="7222" y="14221"/>
                </a:cubicBezTo>
                <a:cubicBezTo>
                  <a:pt x="7570" y="14158"/>
                  <a:pt x="7925" y="14075"/>
                  <a:pt x="8273" y="14006"/>
                </a:cubicBezTo>
                <a:cubicBezTo>
                  <a:pt x="8665" y="13924"/>
                  <a:pt x="9057" y="13860"/>
                  <a:pt x="9456" y="13822"/>
                </a:cubicBezTo>
                <a:cubicBezTo>
                  <a:pt x="9861" y="13784"/>
                  <a:pt x="10253" y="13753"/>
                  <a:pt x="10645" y="13645"/>
                </a:cubicBezTo>
                <a:cubicBezTo>
                  <a:pt x="10651" y="13645"/>
                  <a:pt x="10658" y="13645"/>
                  <a:pt x="10658" y="13639"/>
                </a:cubicBezTo>
                <a:cubicBezTo>
                  <a:pt x="10708" y="13765"/>
                  <a:pt x="10759" y="13892"/>
                  <a:pt x="10803" y="14019"/>
                </a:cubicBezTo>
                <a:cubicBezTo>
                  <a:pt x="10803" y="14050"/>
                  <a:pt x="10803" y="14088"/>
                  <a:pt x="10803" y="14120"/>
                </a:cubicBezTo>
                <a:cubicBezTo>
                  <a:pt x="10810" y="14158"/>
                  <a:pt x="10835" y="14183"/>
                  <a:pt x="10867" y="14189"/>
                </a:cubicBezTo>
                <a:cubicBezTo>
                  <a:pt x="10886" y="14234"/>
                  <a:pt x="10905" y="14278"/>
                  <a:pt x="10917" y="14322"/>
                </a:cubicBezTo>
                <a:cubicBezTo>
                  <a:pt x="10565" y="14237"/>
                  <a:pt x="10202" y="14187"/>
                  <a:pt x="9838" y="14187"/>
                </a:cubicBezTo>
                <a:cubicBezTo>
                  <a:pt x="9797" y="14187"/>
                  <a:pt x="9756" y="14188"/>
                  <a:pt x="9715" y="14189"/>
                </a:cubicBezTo>
                <a:cubicBezTo>
                  <a:pt x="8918" y="14208"/>
                  <a:pt x="8159" y="14499"/>
                  <a:pt x="7393" y="14689"/>
                </a:cubicBezTo>
                <a:cubicBezTo>
                  <a:pt x="7336" y="14702"/>
                  <a:pt x="7279" y="14721"/>
                  <a:pt x="7222" y="14733"/>
                </a:cubicBezTo>
                <a:cubicBezTo>
                  <a:pt x="7052" y="14771"/>
                  <a:pt x="6874" y="14803"/>
                  <a:pt x="6697" y="14828"/>
                </a:cubicBezTo>
                <a:cubicBezTo>
                  <a:pt x="6666" y="14835"/>
                  <a:pt x="6634" y="14841"/>
                  <a:pt x="6602" y="14847"/>
                </a:cubicBezTo>
                <a:cubicBezTo>
                  <a:pt x="6463" y="14866"/>
                  <a:pt x="6324" y="14879"/>
                  <a:pt x="6185" y="14898"/>
                </a:cubicBezTo>
                <a:cubicBezTo>
                  <a:pt x="6071" y="14906"/>
                  <a:pt x="5961" y="14917"/>
                  <a:pt x="5849" y="14917"/>
                </a:cubicBezTo>
                <a:cubicBezTo>
                  <a:pt x="5786" y="14917"/>
                  <a:pt x="5723" y="14913"/>
                  <a:pt x="5660" y="14904"/>
                </a:cubicBezTo>
                <a:cubicBezTo>
                  <a:pt x="5584" y="14898"/>
                  <a:pt x="5514" y="14873"/>
                  <a:pt x="5438" y="14860"/>
                </a:cubicBezTo>
                <a:cubicBezTo>
                  <a:pt x="5356" y="14847"/>
                  <a:pt x="5267" y="14841"/>
                  <a:pt x="5204" y="14790"/>
                </a:cubicBezTo>
                <a:cubicBezTo>
                  <a:pt x="5196" y="14784"/>
                  <a:pt x="5187" y="14782"/>
                  <a:pt x="5179" y="14782"/>
                </a:cubicBezTo>
                <a:cubicBezTo>
                  <a:pt x="5144" y="14782"/>
                  <a:pt x="5115" y="14830"/>
                  <a:pt x="5141" y="14866"/>
                </a:cubicBezTo>
                <a:cubicBezTo>
                  <a:pt x="5198" y="14942"/>
                  <a:pt x="5230" y="15024"/>
                  <a:pt x="5305" y="15088"/>
                </a:cubicBezTo>
                <a:cubicBezTo>
                  <a:pt x="5381" y="15145"/>
                  <a:pt x="5457" y="15176"/>
                  <a:pt x="5552" y="15202"/>
                </a:cubicBezTo>
                <a:cubicBezTo>
                  <a:pt x="5742" y="15246"/>
                  <a:pt x="5944" y="15271"/>
                  <a:pt x="6134" y="15271"/>
                </a:cubicBezTo>
                <a:cubicBezTo>
                  <a:pt x="6160" y="15272"/>
                  <a:pt x="6187" y="15272"/>
                  <a:pt x="6213" y="15272"/>
                </a:cubicBezTo>
                <a:cubicBezTo>
                  <a:pt x="6389" y="15272"/>
                  <a:pt x="6565" y="15254"/>
                  <a:pt x="6742" y="15227"/>
                </a:cubicBezTo>
                <a:cubicBezTo>
                  <a:pt x="6836" y="15221"/>
                  <a:pt x="6925" y="15202"/>
                  <a:pt x="7020" y="15183"/>
                </a:cubicBezTo>
                <a:cubicBezTo>
                  <a:pt x="7083" y="15170"/>
                  <a:pt x="7146" y="15157"/>
                  <a:pt x="7210" y="15145"/>
                </a:cubicBezTo>
                <a:cubicBezTo>
                  <a:pt x="7684" y="15037"/>
                  <a:pt x="8152" y="14885"/>
                  <a:pt x="8608" y="14765"/>
                </a:cubicBezTo>
                <a:cubicBezTo>
                  <a:pt x="8988" y="14664"/>
                  <a:pt x="9373" y="14569"/>
                  <a:pt x="9759" y="14493"/>
                </a:cubicBezTo>
                <a:cubicBezTo>
                  <a:pt x="9997" y="14446"/>
                  <a:pt x="10236" y="14416"/>
                  <a:pt x="10475" y="14416"/>
                </a:cubicBezTo>
                <a:cubicBezTo>
                  <a:pt x="10625" y="14416"/>
                  <a:pt x="10775" y="14428"/>
                  <a:pt x="10923" y="14455"/>
                </a:cubicBezTo>
                <a:cubicBezTo>
                  <a:pt x="10929" y="14457"/>
                  <a:pt x="10934" y="14458"/>
                  <a:pt x="10939" y="14458"/>
                </a:cubicBezTo>
                <a:cubicBezTo>
                  <a:pt x="10950" y="14458"/>
                  <a:pt x="10959" y="14453"/>
                  <a:pt x="10968" y="14449"/>
                </a:cubicBezTo>
                <a:cubicBezTo>
                  <a:pt x="11037" y="14645"/>
                  <a:pt x="11107" y="14841"/>
                  <a:pt x="11177" y="15043"/>
                </a:cubicBezTo>
                <a:cubicBezTo>
                  <a:pt x="11120" y="15005"/>
                  <a:pt x="11063" y="14980"/>
                  <a:pt x="10987" y="14955"/>
                </a:cubicBezTo>
                <a:cubicBezTo>
                  <a:pt x="10886" y="14923"/>
                  <a:pt x="10778" y="14898"/>
                  <a:pt x="10670" y="14879"/>
                </a:cubicBezTo>
                <a:cubicBezTo>
                  <a:pt x="10455" y="14841"/>
                  <a:pt x="10253" y="14809"/>
                  <a:pt x="10038" y="14803"/>
                </a:cubicBezTo>
                <a:cubicBezTo>
                  <a:pt x="10019" y="14803"/>
                  <a:pt x="10000" y="14803"/>
                  <a:pt x="9982" y="14803"/>
                </a:cubicBezTo>
                <a:cubicBezTo>
                  <a:pt x="9558" y="14803"/>
                  <a:pt x="9140" y="14870"/>
                  <a:pt x="8734" y="14961"/>
                </a:cubicBezTo>
                <a:cubicBezTo>
                  <a:pt x="8266" y="15062"/>
                  <a:pt x="7811" y="15202"/>
                  <a:pt x="7349" y="15316"/>
                </a:cubicBezTo>
                <a:cubicBezTo>
                  <a:pt x="7311" y="15328"/>
                  <a:pt x="7267" y="15334"/>
                  <a:pt x="7222" y="15347"/>
                </a:cubicBezTo>
                <a:cubicBezTo>
                  <a:pt x="7216" y="15347"/>
                  <a:pt x="7210" y="15353"/>
                  <a:pt x="7197" y="15353"/>
                </a:cubicBezTo>
                <a:cubicBezTo>
                  <a:pt x="7052" y="15391"/>
                  <a:pt x="6900" y="15423"/>
                  <a:pt x="6754" y="15448"/>
                </a:cubicBezTo>
                <a:cubicBezTo>
                  <a:pt x="6542" y="15484"/>
                  <a:pt x="6327" y="15511"/>
                  <a:pt x="6107" y="15511"/>
                </a:cubicBezTo>
                <a:cubicBezTo>
                  <a:pt x="6051" y="15511"/>
                  <a:pt x="5995" y="15509"/>
                  <a:pt x="5938" y="15505"/>
                </a:cubicBezTo>
                <a:cubicBezTo>
                  <a:pt x="5936" y="15505"/>
                  <a:pt x="5934" y="15505"/>
                  <a:pt x="5932" y="15505"/>
                </a:cubicBezTo>
                <a:cubicBezTo>
                  <a:pt x="5862" y="15505"/>
                  <a:pt x="5858" y="15619"/>
                  <a:pt x="5932" y="15626"/>
                </a:cubicBezTo>
                <a:cubicBezTo>
                  <a:pt x="6169" y="15653"/>
                  <a:pt x="6410" y="15671"/>
                  <a:pt x="6649" y="15671"/>
                </a:cubicBezTo>
                <a:cubicBezTo>
                  <a:pt x="6684" y="15671"/>
                  <a:pt x="6719" y="15671"/>
                  <a:pt x="6754" y="15670"/>
                </a:cubicBezTo>
                <a:cubicBezTo>
                  <a:pt x="6893" y="15663"/>
                  <a:pt x="7033" y="15657"/>
                  <a:pt x="7165" y="15644"/>
                </a:cubicBezTo>
                <a:cubicBezTo>
                  <a:pt x="7216" y="15638"/>
                  <a:pt x="7267" y="15638"/>
                  <a:pt x="7317" y="15632"/>
                </a:cubicBezTo>
                <a:cubicBezTo>
                  <a:pt x="7393" y="15619"/>
                  <a:pt x="7469" y="15607"/>
                  <a:pt x="7545" y="15600"/>
                </a:cubicBezTo>
                <a:cubicBezTo>
                  <a:pt x="7931" y="15537"/>
                  <a:pt x="8304" y="15448"/>
                  <a:pt x="8684" y="15372"/>
                </a:cubicBezTo>
                <a:cubicBezTo>
                  <a:pt x="9101" y="15278"/>
                  <a:pt x="9525" y="15195"/>
                  <a:pt x="9956" y="15157"/>
                </a:cubicBezTo>
                <a:cubicBezTo>
                  <a:pt x="10122" y="15142"/>
                  <a:pt x="10297" y="15130"/>
                  <a:pt x="10467" y="15130"/>
                </a:cubicBezTo>
                <a:cubicBezTo>
                  <a:pt x="10503" y="15130"/>
                  <a:pt x="10540" y="15131"/>
                  <a:pt x="10576" y="15132"/>
                </a:cubicBezTo>
                <a:cubicBezTo>
                  <a:pt x="10689" y="15138"/>
                  <a:pt x="10797" y="15151"/>
                  <a:pt x="10905" y="15170"/>
                </a:cubicBezTo>
                <a:cubicBezTo>
                  <a:pt x="10961" y="15176"/>
                  <a:pt x="11012" y="15189"/>
                  <a:pt x="11069" y="15195"/>
                </a:cubicBezTo>
                <a:cubicBezTo>
                  <a:pt x="11086" y="15197"/>
                  <a:pt x="11103" y="15198"/>
                  <a:pt x="11120" y="15198"/>
                </a:cubicBezTo>
                <a:cubicBezTo>
                  <a:pt x="11154" y="15198"/>
                  <a:pt x="11189" y="15195"/>
                  <a:pt x="11227" y="15195"/>
                </a:cubicBezTo>
                <a:cubicBezTo>
                  <a:pt x="11227" y="15227"/>
                  <a:pt x="11234" y="15246"/>
                  <a:pt x="11252" y="15265"/>
                </a:cubicBezTo>
                <a:cubicBezTo>
                  <a:pt x="11284" y="15353"/>
                  <a:pt x="11309" y="15442"/>
                  <a:pt x="11341" y="15531"/>
                </a:cubicBezTo>
                <a:cubicBezTo>
                  <a:pt x="11278" y="15518"/>
                  <a:pt x="11221" y="15505"/>
                  <a:pt x="11158" y="15493"/>
                </a:cubicBezTo>
                <a:cubicBezTo>
                  <a:pt x="11044" y="15474"/>
                  <a:pt x="10949" y="15442"/>
                  <a:pt x="10829" y="15442"/>
                </a:cubicBezTo>
                <a:cubicBezTo>
                  <a:pt x="10620" y="15448"/>
                  <a:pt x="10411" y="15467"/>
                  <a:pt x="10209" y="15486"/>
                </a:cubicBezTo>
                <a:cubicBezTo>
                  <a:pt x="9791" y="15531"/>
                  <a:pt x="9380" y="15600"/>
                  <a:pt x="8975" y="15689"/>
                </a:cubicBezTo>
                <a:cubicBezTo>
                  <a:pt x="8646" y="15765"/>
                  <a:pt x="8311" y="15853"/>
                  <a:pt x="7975" y="15929"/>
                </a:cubicBezTo>
                <a:cubicBezTo>
                  <a:pt x="7906" y="15948"/>
                  <a:pt x="7836" y="15967"/>
                  <a:pt x="7766" y="15980"/>
                </a:cubicBezTo>
                <a:cubicBezTo>
                  <a:pt x="7539" y="16037"/>
                  <a:pt x="7305" y="16075"/>
                  <a:pt x="7071" y="16081"/>
                </a:cubicBezTo>
                <a:cubicBezTo>
                  <a:pt x="6957" y="16081"/>
                  <a:pt x="6836" y="16081"/>
                  <a:pt x="6716" y="16068"/>
                </a:cubicBezTo>
                <a:cubicBezTo>
                  <a:pt x="6666" y="16062"/>
                  <a:pt x="6615" y="16049"/>
                  <a:pt x="6558" y="16043"/>
                </a:cubicBezTo>
                <a:cubicBezTo>
                  <a:pt x="6552" y="16042"/>
                  <a:pt x="6546" y="16041"/>
                  <a:pt x="6540" y="16041"/>
                </a:cubicBezTo>
                <a:cubicBezTo>
                  <a:pt x="6464" y="16041"/>
                  <a:pt x="6431" y="16152"/>
                  <a:pt x="6514" y="16170"/>
                </a:cubicBezTo>
                <a:cubicBezTo>
                  <a:pt x="6571" y="16189"/>
                  <a:pt x="6634" y="16201"/>
                  <a:pt x="6691" y="16214"/>
                </a:cubicBezTo>
                <a:cubicBezTo>
                  <a:pt x="6799" y="16233"/>
                  <a:pt x="6900" y="16252"/>
                  <a:pt x="7007" y="16264"/>
                </a:cubicBezTo>
                <a:cubicBezTo>
                  <a:pt x="7159" y="16282"/>
                  <a:pt x="7311" y="16289"/>
                  <a:pt x="7462" y="16289"/>
                </a:cubicBezTo>
                <a:cubicBezTo>
                  <a:pt x="7756" y="16289"/>
                  <a:pt x="8049" y="16260"/>
                  <a:pt x="8342" y="16214"/>
                </a:cubicBezTo>
                <a:cubicBezTo>
                  <a:pt x="8532" y="16182"/>
                  <a:pt x="8722" y="16144"/>
                  <a:pt x="8912" y="16100"/>
                </a:cubicBezTo>
                <a:cubicBezTo>
                  <a:pt x="9336" y="16005"/>
                  <a:pt x="9759" y="15929"/>
                  <a:pt x="10190" y="15885"/>
                </a:cubicBezTo>
                <a:cubicBezTo>
                  <a:pt x="10392" y="15860"/>
                  <a:pt x="10601" y="15841"/>
                  <a:pt x="10803" y="15834"/>
                </a:cubicBezTo>
                <a:cubicBezTo>
                  <a:pt x="10923" y="15828"/>
                  <a:pt x="11018" y="15796"/>
                  <a:pt x="11132" y="15765"/>
                </a:cubicBezTo>
                <a:cubicBezTo>
                  <a:pt x="11208" y="15752"/>
                  <a:pt x="11303" y="15720"/>
                  <a:pt x="11392" y="15708"/>
                </a:cubicBezTo>
                <a:cubicBezTo>
                  <a:pt x="11430" y="15828"/>
                  <a:pt x="11468" y="15948"/>
                  <a:pt x="11506" y="16062"/>
                </a:cubicBezTo>
                <a:cubicBezTo>
                  <a:pt x="11531" y="16144"/>
                  <a:pt x="11550" y="16227"/>
                  <a:pt x="11575" y="16309"/>
                </a:cubicBezTo>
                <a:cubicBezTo>
                  <a:pt x="11160" y="16240"/>
                  <a:pt x="10747" y="16218"/>
                  <a:pt x="10331" y="16218"/>
                </a:cubicBezTo>
                <a:cubicBezTo>
                  <a:pt x="10171" y="16218"/>
                  <a:pt x="10010" y="16221"/>
                  <a:pt x="9848" y="16227"/>
                </a:cubicBezTo>
                <a:cubicBezTo>
                  <a:pt x="9538" y="16239"/>
                  <a:pt x="9241" y="16252"/>
                  <a:pt x="8937" y="16309"/>
                </a:cubicBezTo>
                <a:cubicBezTo>
                  <a:pt x="8810" y="16328"/>
                  <a:pt x="8684" y="16353"/>
                  <a:pt x="8557" y="16372"/>
                </a:cubicBezTo>
                <a:cubicBezTo>
                  <a:pt x="8393" y="16404"/>
                  <a:pt x="8228" y="16423"/>
                  <a:pt x="8064" y="16442"/>
                </a:cubicBezTo>
                <a:cubicBezTo>
                  <a:pt x="7977" y="16448"/>
                  <a:pt x="7987" y="16600"/>
                  <a:pt x="8071" y="16600"/>
                </a:cubicBezTo>
                <a:cubicBezTo>
                  <a:pt x="8073" y="16600"/>
                  <a:pt x="8075" y="16600"/>
                  <a:pt x="8076" y="16600"/>
                </a:cubicBezTo>
                <a:cubicBezTo>
                  <a:pt x="8169" y="16593"/>
                  <a:pt x="8262" y="16590"/>
                  <a:pt x="8354" y="16590"/>
                </a:cubicBezTo>
                <a:cubicBezTo>
                  <a:pt x="8527" y="16590"/>
                  <a:pt x="8701" y="16600"/>
                  <a:pt x="8874" y="16612"/>
                </a:cubicBezTo>
                <a:cubicBezTo>
                  <a:pt x="8912" y="16612"/>
                  <a:pt x="8950" y="16619"/>
                  <a:pt x="8981" y="16619"/>
                </a:cubicBezTo>
                <a:cubicBezTo>
                  <a:pt x="9100" y="16626"/>
                  <a:pt x="9218" y="16629"/>
                  <a:pt x="9334" y="16629"/>
                </a:cubicBezTo>
                <a:cubicBezTo>
                  <a:pt x="9514" y="16629"/>
                  <a:pt x="9693" y="16623"/>
                  <a:pt x="9873" y="16619"/>
                </a:cubicBezTo>
                <a:cubicBezTo>
                  <a:pt x="10462" y="16600"/>
                  <a:pt x="11044" y="16581"/>
                  <a:pt x="11626" y="16492"/>
                </a:cubicBezTo>
                <a:cubicBezTo>
                  <a:pt x="11746" y="16941"/>
                  <a:pt x="11860" y="17391"/>
                  <a:pt x="11980" y="17833"/>
                </a:cubicBezTo>
                <a:cubicBezTo>
                  <a:pt x="12005" y="17915"/>
                  <a:pt x="12070" y="17953"/>
                  <a:pt x="12135" y="17953"/>
                </a:cubicBezTo>
                <a:cubicBezTo>
                  <a:pt x="12219" y="17953"/>
                  <a:pt x="12302" y="17888"/>
                  <a:pt x="12284" y="17777"/>
                </a:cubicBezTo>
                <a:cubicBezTo>
                  <a:pt x="12201" y="17359"/>
                  <a:pt x="12094" y="16948"/>
                  <a:pt x="11980" y="16537"/>
                </a:cubicBezTo>
                <a:cubicBezTo>
                  <a:pt x="12056" y="16486"/>
                  <a:pt x="12138" y="16442"/>
                  <a:pt x="12220" y="16397"/>
                </a:cubicBezTo>
                <a:cubicBezTo>
                  <a:pt x="12328" y="16340"/>
                  <a:pt x="12442" y="16296"/>
                  <a:pt x="12562" y="16258"/>
                </a:cubicBezTo>
                <a:cubicBezTo>
                  <a:pt x="12765" y="16176"/>
                  <a:pt x="12954" y="16043"/>
                  <a:pt x="13125" y="15898"/>
                </a:cubicBezTo>
                <a:cubicBezTo>
                  <a:pt x="13150" y="15879"/>
                  <a:pt x="13176" y="15853"/>
                  <a:pt x="13195" y="15828"/>
                </a:cubicBezTo>
                <a:cubicBezTo>
                  <a:pt x="13473" y="15556"/>
                  <a:pt x="13612" y="15176"/>
                  <a:pt x="13707" y="14803"/>
                </a:cubicBezTo>
                <a:cubicBezTo>
                  <a:pt x="13719" y="14759"/>
                  <a:pt x="13684" y="14728"/>
                  <a:pt x="13649" y="14728"/>
                </a:cubicBezTo>
                <a:cubicBezTo>
                  <a:pt x="13629" y="14728"/>
                  <a:pt x="13609" y="14739"/>
                  <a:pt x="13600" y="14765"/>
                </a:cubicBezTo>
                <a:cubicBezTo>
                  <a:pt x="13530" y="14942"/>
                  <a:pt x="13423" y="15094"/>
                  <a:pt x="13296" y="15233"/>
                </a:cubicBezTo>
                <a:cubicBezTo>
                  <a:pt x="13157" y="15385"/>
                  <a:pt x="12992" y="15518"/>
                  <a:pt x="12828" y="15644"/>
                </a:cubicBezTo>
                <a:cubicBezTo>
                  <a:pt x="12657" y="15777"/>
                  <a:pt x="12480" y="15885"/>
                  <a:pt x="12322" y="16030"/>
                </a:cubicBezTo>
                <a:cubicBezTo>
                  <a:pt x="12239" y="16106"/>
                  <a:pt x="12157" y="16176"/>
                  <a:pt x="12069" y="16239"/>
                </a:cubicBezTo>
                <a:cubicBezTo>
                  <a:pt x="12018" y="16271"/>
                  <a:pt x="11967" y="16302"/>
                  <a:pt x="11917" y="16334"/>
                </a:cubicBezTo>
                <a:cubicBezTo>
                  <a:pt x="11860" y="16144"/>
                  <a:pt x="11803" y="15948"/>
                  <a:pt x="11746" y="15758"/>
                </a:cubicBezTo>
                <a:cubicBezTo>
                  <a:pt x="11733" y="15727"/>
                  <a:pt x="11721" y="15689"/>
                  <a:pt x="11708" y="15651"/>
                </a:cubicBezTo>
                <a:cubicBezTo>
                  <a:pt x="11752" y="15638"/>
                  <a:pt x="11797" y="15626"/>
                  <a:pt x="11835" y="15613"/>
                </a:cubicBezTo>
                <a:cubicBezTo>
                  <a:pt x="11980" y="15581"/>
                  <a:pt x="12119" y="15550"/>
                  <a:pt x="12265" y="15518"/>
                </a:cubicBezTo>
                <a:cubicBezTo>
                  <a:pt x="12537" y="15455"/>
                  <a:pt x="12784" y="15252"/>
                  <a:pt x="12980" y="15062"/>
                </a:cubicBezTo>
                <a:cubicBezTo>
                  <a:pt x="13100" y="14949"/>
                  <a:pt x="13214" y="14828"/>
                  <a:pt x="13321" y="14702"/>
                </a:cubicBezTo>
                <a:cubicBezTo>
                  <a:pt x="13416" y="14594"/>
                  <a:pt x="13505" y="14480"/>
                  <a:pt x="13587" y="14367"/>
                </a:cubicBezTo>
                <a:cubicBezTo>
                  <a:pt x="13688" y="14240"/>
                  <a:pt x="13783" y="14107"/>
                  <a:pt x="13878" y="13974"/>
                </a:cubicBezTo>
                <a:cubicBezTo>
                  <a:pt x="13954" y="13873"/>
                  <a:pt x="14005" y="13740"/>
                  <a:pt x="14074" y="13633"/>
                </a:cubicBezTo>
                <a:cubicBezTo>
                  <a:pt x="14093" y="13607"/>
                  <a:pt x="14112" y="13582"/>
                  <a:pt x="14131" y="13563"/>
                </a:cubicBezTo>
                <a:cubicBezTo>
                  <a:pt x="14161" y="13528"/>
                  <a:pt x="14121" y="13482"/>
                  <a:pt x="14083" y="13482"/>
                </a:cubicBezTo>
                <a:cubicBezTo>
                  <a:pt x="14073" y="13482"/>
                  <a:pt x="14063" y="13485"/>
                  <a:pt x="14055" y="13493"/>
                </a:cubicBezTo>
                <a:cubicBezTo>
                  <a:pt x="13948" y="13607"/>
                  <a:pt x="13789" y="13690"/>
                  <a:pt x="13676" y="13797"/>
                </a:cubicBezTo>
                <a:cubicBezTo>
                  <a:pt x="13625" y="13841"/>
                  <a:pt x="13574" y="13886"/>
                  <a:pt x="13530" y="13936"/>
                </a:cubicBezTo>
                <a:cubicBezTo>
                  <a:pt x="13473" y="13987"/>
                  <a:pt x="13410" y="14044"/>
                  <a:pt x="13353" y="14094"/>
                </a:cubicBezTo>
                <a:cubicBezTo>
                  <a:pt x="13328" y="14120"/>
                  <a:pt x="13302" y="14151"/>
                  <a:pt x="13277" y="14177"/>
                </a:cubicBezTo>
                <a:cubicBezTo>
                  <a:pt x="13100" y="14354"/>
                  <a:pt x="12948" y="14544"/>
                  <a:pt x="12771" y="14721"/>
                </a:cubicBezTo>
                <a:cubicBezTo>
                  <a:pt x="12676" y="14816"/>
                  <a:pt x="12575" y="14911"/>
                  <a:pt x="12461" y="14993"/>
                </a:cubicBezTo>
                <a:cubicBezTo>
                  <a:pt x="12347" y="15075"/>
                  <a:pt x="12227" y="15138"/>
                  <a:pt x="12113" y="15221"/>
                </a:cubicBezTo>
                <a:cubicBezTo>
                  <a:pt x="12005" y="15297"/>
                  <a:pt x="11879" y="15353"/>
                  <a:pt x="11752" y="15398"/>
                </a:cubicBezTo>
                <a:cubicBezTo>
                  <a:pt x="11714" y="15410"/>
                  <a:pt x="11676" y="15417"/>
                  <a:pt x="11638" y="15429"/>
                </a:cubicBezTo>
                <a:cubicBezTo>
                  <a:pt x="11619" y="15366"/>
                  <a:pt x="11600" y="15303"/>
                  <a:pt x="11575" y="15240"/>
                </a:cubicBezTo>
                <a:cubicBezTo>
                  <a:pt x="11778" y="15088"/>
                  <a:pt x="11904" y="14803"/>
                  <a:pt x="12069" y="14632"/>
                </a:cubicBezTo>
                <a:cubicBezTo>
                  <a:pt x="12183" y="14518"/>
                  <a:pt x="12315" y="14436"/>
                  <a:pt x="12436" y="14329"/>
                </a:cubicBezTo>
                <a:cubicBezTo>
                  <a:pt x="12511" y="14265"/>
                  <a:pt x="12581" y="14202"/>
                  <a:pt x="12651" y="14132"/>
                </a:cubicBezTo>
                <a:cubicBezTo>
                  <a:pt x="12689" y="14094"/>
                  <a:pt x="12720" y="14063"/>
                  <a:pt x="12758" y="14025"/>
                </a:cubicBezTo>
                <a:cubicBezTo>
                  <a:pt x="12891" y="13898"/>
                  <a:pt x="13030" y="13778"/>
                  <a:pt x="13169" y="13664"/>
                </a:cubicBezTo>
                <a:cubicBezTo>
                  <a:pt x="13264" y="13582"/>
                  <a:pt x="13359" y="13506"/>
                  <a:pt x="13454" y="13424"/>
                </a:cubicBezTo>
                <a:cubicBezTo>
                  <a:pt x="13701" y="13221"/>
                  <a:pt x="13935" y="13044"/>
                  <a:pt x="14251" y="12962"/>
                </a:cubicBezTo>
                <a:cubicBezTo>
                  <a:pt x="14300" y="12944"/>
                  <a:pt x="14290" y="12873"/>
                  <a:pt x="14239" y="12873"/>
                </a:cubicBezTo>
                <a:cubicBezTo>
                  <a:pt x="14237" y="12873"/>
                  <a:pt x="14235" y="12873"/>
                  <a:pt x="14232" y="12873"/>
                </a:cubicBezTo>
                <a:cubicBezTo>
                  <a:pt x="13922" y="12911"/>
                  <a:pt x="13581" y="12975"/>
                  <a:pt x="13302" y="13114"/>
                </a:cubicBezTo>
                <a:cubicBezTo>
                  <a:pt x="13207" y="13158"/>
                  <a:pt x="13125" y="13215"/>
                  <a:pt x="13037" y="13266"/>
                </a:cubicBezTo>
                <a:cubicBezTo>
                  <a:pt x="12866" y="13392"/>
                  <a:pt x="12708" y="13538"/>
                  <a:pt x="12556" y="13683"/>
                </a:cubicBezTo>
                <a:cubicBezTo>
                  <a:pt x="12436" y="13797"/>
                  <a:pt x="12315" y="13917"/>
                  <a:pt x="12214" y="14044"/>
                </a:cubicBezTo>
                <a:cubicBezTo>
                  <a:pt x="12195" y="14069"/>
                  <a:pt x="12176" y="14088"/>
                  <a:pt x="12164" y="14107"/>
                </a:cubicBezTo>
                <a:cubicBezTo>
                  <a:pt x="12075" y="14221"/>
                  <a:pt x="12005" y="14341"/>
                  <a:pt x="11904" y="14449"/>
                </a:cubicBezTo>
                <a:cubicBezTo>
                  <a:pt x="11778" y="14582"/>
                  <a:pt x="11588" y="14689"/>
                  <a:pt x="11442" y="14822"/>
                </a:cubicBezTo>
                <a:lnTo>
                  <a:pt x="11436" y="14828"/>
                </a:lnTo>
                <a:cubicBezTo>
                  <a:pt x="11404" y="14727"/>
                  <a:pt x="11373" y="14632"/>
                  <a:pt x="11335" y="14531"/>
                </a:cubicBezTo>
                <a:cubicBezTo>
                  <a:pt x="11430" y="14436"/>
                  <a:pt x="11518" y="14335"/>
                  <a:pt x="11613" y="14246"/>
                </a:cubicBezTo>
                <a:cubicBezTo>
                  <a:pt x="11689" y="14177"/>
                  <a:pt x="11765" y="14101"/>
                  <a:pt x="11841" y="14031"/>
                </a:cubicBezTo>
                <a:cubicBezTo>
                  <a:pt x="11904" y="13974"/>
                  <a:pt x="11961" y="13917"/>
                  <a:pt x="12018" y="13860"/>
                </a:cubicBezTo>
                <a:cubicBezTo>
                  <a:pt x="12151" y="13728"/>
                  <a:pt x="12284" y="13607"/>
                  <a:pt x="12398" y="13462"/>
                </a:cubicBezTo>
                <a:cubicBezTo>
                  <a:pt x="12511" y="13323"/>
                  <a:pt x="12625" y="13177"/>
                  <a:pt x="12733" y="13032"/>
                </a:cubicBezTo>
                <a:cubicBezTo>
                  <a:pt x="12790" y="12956"/>
                  <a:pt x="12840" y="12886"/>
                  <a:pt x="12897" y="12810"/>
                </a:cubicBezTo>
                <a:cubicBezTo>
                  <a:pt x="13062" y="12582"/>
                  <a:pt x="13220" y="12348"/>
                  <a:pt x="13372" y="12114"/>
                </a:cubicBezTo>
                <a:cubicBezTo>
                  <a:pt x="13473" y="11962"/>
                  <a:pt x="13562" y="11804"/>
                  <a:pt x="13644" y="11646"/>
                </a:cubicBezTo>
                <a:cubicBezTo>
                  <a:pt x="13682" y="11564"/>
                  <a:pt x="13726" y="11488"/>
                  <a:pt x="13758" y="11406"/>
                </a:cubicBezTo>
                <a:cubicBezTo>
                  <a:pt x="13783" y="11311"/>
                  <a:pt x="13802" y="11210"/>
                  <a:pt x="13846" y="11121"/>
                </a:cubicBezTo>
                <a:cubicBezTo>
                  <a:pt x="13877" y="11060"/>
                  <a:pt x="13818" y="11011"/>
                  <a:pt x="13761" y="11011"/>
                </a:cubicBezTo>
                <a:cubicBezTo>
                  <a:pt x="13736" y="11011"/>
                  <a:pt x="13710" y="11021"/>
                  <a:pt x="13695" y="11045"/>
                </a:cubicBezTo>
                <a:cubicBezTo>
                  <a:pt x="13638" y="11134"/>
                  <a:pt x="13555" y="11203"/>
                  <a:pt x="13492" y="11279"/>
                </a:cubicBezTo>
                <a:cubicBezTo>
                  <a:pt x="13429" y="11342"/>
                  <a:pt x="13385" y="11418"/>
                  <a:pt x="13334" y="11488"/>
                </a:cubicBezTo>
                <a:cubicBezTo>
                  <a:pt x="13226" y="11627"/>
                  <a:pt x="13132" y="11773"/>
                  <a:pt x="13037" y="11918"/>
                </a:cubicBezTo>
                <a:cubicBezTo>
                  <a:pt x="12992" y="11988"/>
                  <a:pt x="12948" y="12051"/>
                  <a:pt x="12904" y="12121"/>
                </a:cubicBezTo>
                <a:cubicBezTo>
                  <a:pt x="12746" y="12355"/>
                  <a:pt x="12581" y="12582"/>
                  <a:pt x="12410" y="12810"/>
                </a:cubicBezTo>
                <a:cubicBezTo>
                  <a:pt x="12303" y="12956"/>
                  <a:pt x="12189" y="13101"/>
                  <a:pt x="12075" y="13247"/>
                </a:cubicBezTo>
                <a:cubicBezTo>
                  <a:pt x="11961" y="13386"/>
                  <a:pt x="11872" y="13544"/>
                  <a:pt x="11765" y="13690"/>
                </a:cubicBezTo>
                <a:cubicBezTo>
                  <a:pt x="11708" y="13772"/>
                  <a:pt x="11651" y="13848"/>
                  <a:pt x="11594" y="13930"/>
                </a:cubicBezTo>
                <a:cubicBezTo>
                  <a:pt x="11550" y="13993"/>
                  <a:pt x="11506" y="14050"/>
                  <a:pt x="11461" y="14113"/>
                </a:cubicBezTo>
                <a:cubicBezTo>
                  <a:pt x="11404" y="14196"/>
                  <a:pt x="11335" y="14265"/>
                  <a:pt x="11265" y="14335"/>
                </a:cubicBezTo>
                <a:cubicBezTo>
                  <a:pt x="11215" y="14189"/>
                  <a:pt x="11158" y="14044"/>
                  <a:pt x="11101" y="13898"/>
                </a:cubicBezTo>
                <a:cubicBezTo>
                  <a:pt x="11132" y="13829"/>
                  <a:pt x="11164" y="13753"/>
                  <a:pt x="11208" y="13690"/>
                </a:cubicBezTo>
                <a:cubicBezTo>
                  <a:pt x="11215" y="13683"/>
                  <a:pt x="11221" y="13671"/>
                  <a:pt x="11227" y="13664"/>
                </a:cubicBezTo>
                <a:cubicBezTo>
                  <a:pt x="11335" y="13512"/>
                  <a:pt x="11468" y="13373"/>
                  <a:pt x="11588" y="13228"/>
                </a:cubicBezTo>
                <a:cubicBezTo>
                  <a:pt x="11847" y="12905"/>
                  <a:pt x="12151" y="12614"/>
                  <a:pt x="12417" y="12298"/>
                </a:cubicBezTo>
                <a:cubicBezTo>
                  <a:pt x="12644" y="12038"/>
                  <a:pt x="12847" y="11760"/>
                  <a:pt x="13011" y="11456"/>
                </a:cubicBezTo>
                <a:cubicBezTo>
                  <a:pt x="13037" y="11418"/>
                  <a:pt x="13056" y="11374"/>
                  <a:pt x="13081" y="11336"/>
                </a:cubicBezTo>
                <a:cubicBezTo>
                  <a:pt x="13169" y="11165"/>
                  <a:pt x="13252" y="10982"/>
                  <a:pt x="13309" y="10798"/>
                </a:cubicBezTo>
                <a:cubicBezTo>
                  <a:pt x="13372" y="10608"/>
                  <a:pt x="13410" y="10419"/>
                  <a:pt x="13467" y="10235"/>
                </a:cubicBezTo>
                <a:cubicBezTo>
                  <a:pt x="13483" y="10184"/>
                  <a:pt x="13444" y="10150"/>
                  <a:pt x="13406" y="10150"/>
                </a:cubicBezTo>
                <a:cubicBezTo>
                  <a:pt x="13382" y="10150"/>
                  <a:pt x="13359" y="10162"/>
                  <a:pt x="13347" y="10191"/>
                </a:cubicBezTo>
                <a:cubicBezTo>
                  <a:pt x="13271" y="10387"/>
                  <a:pt x="13144" y="10558"/>
                  <a:pt x="13043" y="10735"/>
                </a:cubicBezTo>
                <a:cubicBezTo>
                  <a:pt x="13005" y="10798"/>
                  <a:pt x="12967" y="10862"/>
                  <a:pt x="12929" y="10918"/>
                </a:cubicBezTo>
                <a:cubicBezTo>
                  <a:pt x="12866" y="11026"/>
                  <a:pt x="12796" y="11127"/>
                  <a:pt x="12727" y="11228"/>
                </a:cubicBezTo>
                <a:cubicBezTo>
                  <a:pt x="12511" y="11551"/>
                  <a:pt x="12290" y="11867"/>
                  <a:pt x="12031" y="12159"/>
                </a:cubicBezTo>
                <a:cubicBezTo>
                  <a:pt x="11752" y="12475"/>
                  <a:pt x="11430" y="12760"/>
                  <a:pt x="11189" y="13108"/>
                </a:cubicBezTo>
                <a:cubicBezTo>
                  <a:pt x="11101" y="13228"/>
                  <a:pt x="11037" y="13367"/>
                  <a:pt x="10980" y="13506"/>
                </a:cubicBezTo>
                <a:cubicBezTo>
                  <a:pt x="10974" y="13519"/>
                  <a:pt x="10968" y="13531"/>
                  <a:pt x="10961" y="13544"/>
                </a:cubicBezTo>
                <a:cubicBezTo>
                  <a:pt x="10955" y="13519"/>
                  <a:pt x="10942" y="13487"/>
                  <a:pt x="10930" y="13462"/>
                </a:cubicBezTo>
                <a:cubicBezTo>
                  <a:pt x="10892" y="13361"/>
                  <a:pt x="10854" y="13266"/>
                  <a:pt x="10810" y="13164"/>
                </a:cubicBezTo>
                <a:cubicBezTo>
                  <a:pt x="10854" y="13095"/>
                  <a:pt x="10892" y="13032"/>
                  <a:pt x="10930" y="12962"/>
                </a:cubicBezTo>
                <a:cubicBezTo>
                  <a:pt x="10974" y="12886"/>
                  <a:pt x="11037" y="12816"/>
                  <a:pt x="11082" y="12741"/>
                </a:cubicBezTo>
                <a:cubicBezTo>
                  <a:pt x="11132" y="12665"/>
                  <a:pt x="11183" y="12582"/>
                  <a:pt x="11234" y="12513"/>
                </a:cubicBezTo>
                <a:cubicBezTo>
                  <a:pt x="11474" y="12177"/>
                  <a:pt x="11784" y="11893"/>
                  <a:pt x="12069" y="11595"/>
                </a:cubicBezTo>
                <a:cubicBezTo>
                  <a:pt x="12353" y="11298"/>
                  <a:pt x="12594" y="10982"/>
                  <a:pt x="12790" y="10621"/>
                </a:cubicBezTo>
                <a:cubicBezTo>
                  <a:pt x="12796" y="10608"/>
                  <a:pt x="12803" y="10602"/>
                  <a:pt x="12809" y="10590"/>
                </a:cubicBezTo>
                <a:cubicBezTo>
                  <a:pt x="12992" y="10248"/>
                  <a:pt x="13113" y="9887"/>
                  <a:pt x="13233" y="9508"/>
                </a:cubicBezTo>
                <a:cubicBezTo>
                  <a:pt x="13241" y="9476"/>
                  <a:pt x="13217" y="9455"/>
                  <a:pt x="13192" y="9455"/>
                </a:cubicBezTo>
                <a:cubicBezTo>
                  <a:pt x="13176" y="9455"/>
                  <a:pt x="13160" y="9463"/>
                  <a:pt x="13150" y="9482"/>
                </a:cubicBezTo>
                <a:cubicBezTo>
                  <a:pt x="13024" y="9767"/>
                  <a:pt x="12853" y="10045"/>
                  <a:pt x="12663" y="10298"/>
                </a:cubicBezTo>
                <a:cubicBezTo>
                  <a:pt x="12606" y="10381"/>
                  <a:pt x="12543" y="10457"/>
                  <a:pt x="12480" y="10533"/>
                </a:cubicBezTo>
                <a:cubicBezTo>
                  <a:pt x="12214" y="10855"/>
                  <a:pt x="11948" y="11165"/>
                  <a:pt x="11657" y="11456"/>
                </a:cubicBezTo>
                <a:cubicBezTo>
                  <a:pt x="11360" y="11760"/>
                  <a:pt x="11050" y="12064"/>
                  <a:pt x="10822" y="12424"/>
                </a:cubicBezTo>
                <a:cubicBezTo>
                  <a:pt x="10753" y="12538"/>
                  <a:pt x="10689" y="12658"/>
                  <a:pt x="10651" y="12785"/>
                </a:cubicBezTo>
                <a:cubicBezTo>
                  <a:pt x="10601" y="12665"/>
                  <a:pt x="10544" y="12538"/>
                  <a:pt x="10493" y="12418"/>
                </a:cubicBezTo>
                <a:cubicBezTo>
                  <a:pt x="10519" y="12393"/>
                  <a:pt x="10544" y="12367"/>
                  <a:pt x="10563" y="12336"/>
                </a:cubicBezTo>
                <a:cubicBezTo>
                  <a:pt x="10626" y="12253"/>
                  <a:pt x="10689" y="12159"/>
                  <a:pt x="10753" y="12070"/>
                </a:cubicBezTo>
                <a:cubicBezTo>
                  <a:pt x="10873" y="11905"/>
                  <a:pt x="10987" y="11741"/>
                  <a:pt x="11107" y="11576"/>
                </a:cubicBezTo>
                <a:cubicBezTo>
                  <a:pt x="11518" y="10982"/>
                  <a:pt x="11974" y="10419"/>
                  <a:pt x="12341" y="9799"/>
                </a:cubicBezTo>
                <a:cubicBezTo>
                  <a:pt x="12347" y="9792"/>
                  <a:pt x="12347" y="9792"/>
                  <a:pt x="12347" y="9786"/>
                </a:cubicBezTo>
                <a:cubicBezTo>
                  <a:pt x="12530" y="9482"/>
                  <a:pt x="12670" y="9166"/>
                  <a:pt x="12765" y="8824"/>
                </a:cubicBezTo>
                <a:cubicBezTo>
                  <a:pt x="12809" y="8666"/>
                  <a:pt x="12834" y="8502"/>
                  <a:pt x="12866" y="8344"/>
                </a:cubicBezTo>
                <a:cubicBezTo>
                  <a:pt x="12891" y="8192"/>
                  <a:pt x="12948" y="8002"/>
                  <a:pt x="12904" y="7850"/>
                </a:cubicBezTo>
                <a:cubicBezTo>
                  <a:pt x="12900" y="7839"/>
                  <a:pt x="12887" y="7830"/>
                  <a:pt x="12875" y="7830"/>
                </a:cubicBezTo>
                <a:cubicBezTo>
                  <a:pt x="12866" y="7830"/>
                  <a:pt x="12858" y="7834"/>
                  <a:pt x="12853" y="7844"/>
                </a:cubicBezTo>
                <a:cubicBezTo>
                  <a:pt x="12765" y="7996"/>
                  <a:pt x="12746" y="8204"/>
                  <a:pt x="12682" y="8369"/>
                </a:cubicBezTo>
                <a:cubicBezTo>
                  <a:pt x="12613" y="8546"/>
                  <a:pt x="12524" y="8717"/>
                  <a:pt x="12423" y="8881"/>
                </a:cubicBezTo>
                <a:cubicBezTo>
                  <a:pt x="12309" y="9071"/>
                  <a:pt x="12201" y="9267"/>
                  <a:pt x="12088" y="9463"/>
                </a:cubicBezTo>
                <a:cubicBezTo>
                  <a:pt x="12031" y="9565"/>
                  <a:pt x="11974" y="9666"/>
                  <a:pt x="11910" y="9767"/>
                </a:cubicBezTo>
                <a:cubicBezTo>
                  <a:pt x="11714" y="10071"/>
                  <a:pt x="11506" y="10362"/>
                  <a:pt x="11290" y="10653"/>
                </a:cubicBezTo>
                <a:cubicBezTo>
                  <a:pt x="11075" y="10944"/>
                  <a:pt x="10860" y="11235"/>
                  <a:pt x="10658" y="11539"/>
                </a:cubicBezTo>
                <a:cubicBezTo>
                  <a:pt x="10557" y="11690"/>
                  <a:pt x="10474" y="11849"/>
                  <a:pt x="10386" y="12013"/>
                </a:cubicBezTo>
                <a:cubicBezTo>
                  <a:pt x="10373" y="12038"/>
                  <a:pt x="10360" y="12064"/>
                  <a:pt x="10348" y="12095"/>
                </a:cubicBezTo>
                <a:cubicBezTo>
                  <a:pt x="10285" y="11956"/>
                  <a:pt x="10221" y="11823"/>
                  <a:pt x="10152" y="11684"/>
                </a:cubicBezTo>
                <a:cubicBezTo>
                  <a:pt x="10240" y="11564"/>
                  <a:pt x="10335" y="11450"/>
                  <a:pt x="10430" y="11342"/>
                </a:cubicBezTo>
                <a:cubicBezTo>
                  <a:pt x="10588" y="11159"/>
                  <a:pt x="10715" y="10950"/>
                  <a:pt x="10841" y="10735"/>
                </a:cubicBezTo>
                <a:cubicBezTo>
                  <a:pt x="11107" y="10305"/>
                  <a:pt x="11366" y="9875"/>
                  <a:pt x="11626" y="9444"/>
                </a:cubicBezTo>
                <a:cubicBezTo>
                  <a:pt x="11689" y="9337"/>
                  <a:pt x="11759" y="9229"/>
                  <a:pt x="11822" y="9122"/>
                </a:cubicBezTo>
                <a:cubicBezTo>
                  <a:pt x="11999" y="8837"/>
                  <a:pt x="12164" y="8552"/>
                  <a:pt x="12277" y="8242"/>
                </a:cubicBezTo>
                <a:cubicBezTo>
                  <a:pt x="12417" y="7863"/>
                  <a:pt x="12530" y="7452"/>
                  <a:pt x="12556" y="7047"/>
                </a:cubicBezTo>
                <a:cubicBezTo>
                  <a:pt x="12556" y="7017"/>
                  <a:pt x="12533" y="7001"/>
                  <a:pt x="12510" y="7001"/>
                </a:cubicBezTo>
                <a:cubicBezTo>
                  <a:pt x="12490" y="7001"/>
                  <a:pt x="12470" y="7013"/>
                  <a:pt x="12467" y="7040"/>
                </a:cubicBezTo>
                <a:cubicBezTo>
                  <a:pt x="12398" y="7477"/>
                  <a:pt x="12201" y="7818"/>
                  <a:pt x="11961" y="8179"/>
                </a:cubicBezTo>
                <a:cubicBezTo>
                  <a:pt x="11828" y="8375"/>
                  <a:pt x="11702" y="8578"/>
                  <a:pt x="11575" y="8780"/>
                </a:cubicBezTo>
                <a:cubicBezTo>
                  <a:pt x="11461" y="8957"/>
                  <a:pt x="11360" y="9134"/>
                  <a:pt x="11252" y="9305"/>
                </a:cubicBezTo>
                <a:lnTo>
                  <a:pt x="10493" y="10564"/>
                </a:lnTo>
                <a:cubicBezTo>
                  <a:pt x="10367" y="10773"/>
                  <a:pt x="10240" y="10982"/>
                  <a:pt x="10152" y="11210"/>
                </a:cubicBezTo>
                <a:cubicBezTo>
                  <a:pt x="10120" y="11292"/>
                  <a:pt x="10082" y="11374"/>
                  <a:pt x="10044" y="11456"/>
                </a:cubicBezTo>
                <a:cubicBezTo>
                  <a:pt x="9993" y="11355"/>
                  <a:pt x="9943" y="11254"/>
                  <a:pt x="9892" y="11146"/>
                </a:cubicBezTo>
                <a:cubicBezTo>
                  <a:pt x="9962" y="11070"/>
                  <a:pt x="10031" y="10982"/>
                  <a:pt x="10095" y="10893"/>
                </a:cubicBezTo>
                <a:cubicBezTo>
                  <a:pt x="10215" y="10716"/>
                  <a:pt x="10310" y="10533"/>
                  <a:pt x="10398" y="10343"/>
                </a:cubicBezTo>
                <a:cubicBezTo>
                  <a:pt x="10557" y="9995"/>
                  <a:pt x="10664" y="9634"/>
                  <a:pt x="10772" y="9274"/>
                </a:cubicBezTo>
                <a:cubicBezTo>
                  <a:pt x="10873" y="8919"/>
                  <a:pt x="10987" y="8571"/>
                  <a:pt x="11196" y="8261"/>
                </a:cubicBezTo>
                <a:cubicBezTo>
                  <a:pt x="11202" y="8242"/>
                  <a:pt x="11215" y="8230"/>
                  <a:pt x="11227" y="8217"/>
                </a:cubicBezTo>
                <a:cubicBezTo>
                  <a:pt x="11417" y="7926"/>
                  <a:pt x="11651" y="7660"/>
                  <a:pt x="11816" y="7350"/>
                </a:cubicBezTo>
                <a:cubicBezTo>
                  <a:pt x="11967" y="7066"/>
                  <a:pt x="12088" y="6737"/>
                  <a:pt x="12126" y="6414"/>
                </a:cubicBezTo>
                <a:cubicBezTo>
                  <a:pt x="12129" y="6388"/>
                  <a:pt x="12106" y="6372"/>
                  <a:pt x="12084" y="6372"/>
                </a:cubicBezTo>
                <a:cubicBezTo>
                  <a:pt x="12069" y="6372"/>
                  <a:pt x="12055" y="6380"/>
                  <a:pt x="12050" y="6395"/>
                </a:cubicBezTo>
                <a:cubicBezTo>
                  <a:pt x="11974" y="6806"/>
                  <a:pt x="11702" y="7091"/>
                  <a:pt x="11423" y="7382"/>
                </a:cubicBezTo>
                <a:cubicBezTo>
                  <a:pt x="11297" y="7521"/>
                  <a:pt x="11170" y="7654"/>
                  <a:pt x="11056" y="7799"/>
                </a:cubicBezTo>
                <a:cubicBezTo>
                  <a:pt x="10942" y="7932"/>
                  <a:pt x="10841" y="8072"/>
                  <a:pt x="10759" y="8223"/>
                </a:cubicBezTo>
                <a:cubicBezTo>
                  <a:pt x="10576" y="8546"/>
                  <a:pt x="10474" y="8900"/>
                  <a:pt x="10373" y="9255"/>
                </a:cubicBezTo>
                <a:cubicBezTo>
                  <a:pt x="10272" y="9596"/>
                  <a:pt x="10158" y="9932"/>
                  <a:pt x="10012" y="10261"/>
                </a:cubicBezTo>
                <a:cubicBezTo>
                  <a:pt x="9937" y="10425"/>
                  <a:pt x="9854" y="10590"/>
                  <a:pt x="9778" y="10754"/>
                </a:cubicBezTo>
                <a:cubicBezTo>
                  <a:pt x="9766" y="10786"/>
                  <a:pt x="9747" y="10817"/>
                  <a:pt x="9740" y="10843"/>
                </a:cubicBezTo>
                <a:cubicBezTo>
                  <a:pt x="9715" y="10805"/>
                  <a:pt x="9696" y="10760"/>
                  <a:pt x="9677" y="10722"/>
                </a:cubicBezTo>
                <a:cubicBezTo>
                  <a:pt x="9633" y="10640"/>
                  <a:pt x="9589" y="10552"/>
                  <a:pt x="9544" y="10469"/>
                </a:cubicBezTo>
                <a:cubicBezTo>
                  <a:pt x="9582" y="10438"/>
                  <a:pt x="9614" y="10400"/>
                  <a:pt x="9652" y="10362"/>
                </a:cubicBezTo>
                <a:cubicBezTo>
                  <a:pt x="9816" y="10166"/>
                  <a:pt x="9924" y="9887"/>
                  <a:pt x="10000" y="9685"/>
                </a:cubicBezTo>
                <a:cubicBezTo>
                  <a:pt x="10133" y="9349"/>
                  <a:pt x="10240" y="9008"/>
                  <a:pt x="10354" y="8666"/>
                </a:cubicBezTo>
                <a:cubicBezTo>
                  <a:pt x="10417" y="8502"/>
                  <a:pt x="10474" y="8337"/>
                  <a:pt x="10531" y="8173"/>
                </a:cubicBezTo>
                <a:cubicBezTo>
                  <a:pt x="10601" y="7996"/>
                  <a:pt x="10696" y="7837"/>
                  <a:pt x="10816" y="7686"/>
                </a:cubicBezTo>
                <a:cubicBezTo>
                  <a:pt x="10873" y="7622"/>
                  <a:pt x="10923" y="7559"/>
                  <a:pt x="10980" y="7496"/>
                </a:cubicBezTo>
                <a:cubicBezTo>
                  <a:pt x="11196" y="7249"/>
                  <a:pt x="11417" y="7015"/>
                  <a:pt x="11588" y="6730"/>
                </a:cubicBezTo>
                <a:cubicBezTo>
                  <a:pt x="11784" y="6420"/>
                  <a:pt x="11872" y="6085"/>
                  <a:pt x="11847" y="5718"/>
                </a:cubicBezTo>
                <a:cubicBezTo>
                  <a:pt x="11844" y="5691"/>
                  <a:pt x="11820" y="5678"/>
                  <a:pt x="11795" y="5678"/>
                </a:cubicBezTo>
                <a:cubicBezTo>
                  <a:pt x="11768" y="5678"/>
                  <a:pt x="11740" y="5694"/>
                  <a:pt x="11740" y="5724"/>
                </a:cubicBezTo>
                <a:cubicBezTo>
                  <a:pt x="11733" y="6148"/>
                  <a:pt x="11468" y="6547"/>
                  <a:pt x="11208" y="6857"/>
                </a:cubicBezTo>
                <a:cubicBezTo>
                  <a:pt x="11120" y="6958"/>
                  <a:pt x="11031" y="7066"/>
                  <a:pt x="10942" y="7167"/>
                </a:cubicBezTo>
                <a:cubicBezTo>
                  <a:pt x="10772" y="7369"/>
                  <a:pt x="10595" y="7572"/>
                  <a:pt x="10436" y="7787"/>
                </a:cubicBezTo>
                <a:cubicBezTo>
                  <a:pt x="10221" y="8065"/>
                  <a:pt x="10057" y="8356"/>
                  <a:pt x="9943" y="8685"/>
                </a:cubicBezTo>
                <a:cubicBezTo>
                  <a:pt x="9848" y="8938"/>
                  <a:pt x="9766" y="9204"/>
                  <a:pt x="9671" y="9457"/>
                </a:cubicBezTo>
                <a:cubicBezTo>
                  <a:pt x="9646" y="9527"/>
                  <a:pt x="9620" y="9596"/>
                  <a:pt x="9595" y="9659"/>
                </a:cubicBezTo>
                <a:cubicBezTo>
                  <a:pt x="9532" y="9811"/>
                  <a:pt x="9456" y="9951"/>
                  <a:pt x="9386" y="10096"/>
                </a:cubicBezTo>
                <a:cubicBezTo>
                  <a:pt x="9380" y="10109"/>
                  <a:pt x="9367" y="10121"/>
                  <a:pt x="9361" y="10140"/>
                </a:cubicBezTo>
                <a:cubicBezTo>
                  <a:pt x="9272" y="9976"/>
                  <a:pt x="9184" y="9811"/>
                  <a:pt x="9089" y="9653"/>
                </a:cubicBezTo>
                <a:cubicBezTo>
                  <a:pt x="9348" y="9400"/>
                  <a:pt x="9525" y="9058"/>
                  <a:pt x="9671" y="8742"/>
                </a:cubicBezTo>
                <a:cubicBezTo>
                  <a:pt x="9747" y="8584"/>
                  <a:pt x="9804" y="8419"/>
                  <a:pt x="9854" y="8255"/>
                </a:cubicBezTo>
                <a:cubicBezTo>
                  <a:pt x="9918" y="8059"/>
                  <a:pt x="9981" y="7863"/>
                  <a:pt x="10050" y="7673"/>
                </a:cubicBezTo>
                <a:cubicBezTo>
                  <a:pt x="10190" y="7306"/>
                  <a:pt x="10392" y="7002"/>
                  <a:pt x="10664" y="6718"/>
                </a:cubicBezTo>
                <a:cubicBezTo>
                  <a:pt x="10740" y="6642"/>
                  <a:pt x="10816" y="6559"/>
                  <a:pt x="10886" y="6477"/>
                </a:cubicBezTo>
                <a:cubicBezTo>
                  <a:pt x="11063" y="6275"/>
                  <a:pt x="11215" y="6060"/>
                  <a:pt x="11322" y="5800"/>
                </a:cubicBezTo>
                <a:cubicBezTo>
                  <a:pt x="11347" y="5737"/>
                  <a:pt x="11373" y="5661"/>
                  <a:pt x="11392" y="5585"/>
                </a:cubicBezTo>
                <a:cubicBezTo>
                  <a:pt x="11455" y="5326"/>
                  <a:pt x="11455" y="5022"/>
                  <a:pt x="11341" y="4801"/>
                </a:cubicBezTo>
                <a:cubicBezTo>
                  <a:pt x="11329" y="4779"/>
                  <a:pt x="11309" y="4769"/>
                  <a:pt x="11289" y="4769"/>
                </a:cubicBezTo>
                <a:cubicBezTo>
                  <a:pt x="11256" y="4769"/>
                  <a:pt x="11223" y="4795"/>
                  <a:pt x="11227" y="4839"/>
                </a:cubicBezTo>
                <a:cubicBezTo>
                  <a:pt x="11265" y="5047"/>
                  <a:pt x="11284" y="5256"/>
                  <a:pt x="11215" y="5465"/>
                </a:cubicBezTo>
                <a:cubicBezTo>
                  <a:pt x="11196" y="5509"/>
                  <a:pt x="11177" y="5560"/>
                  <a:pt x="11158" y="5604"/>
                </a:cubicBezTo>
                <a:cubicBezTo>
                  <a:pt x="11094" y="5750"/>
                  <a:pt x="11006" y="5882"/>
                  <a:pt x="10917" y="6003"/>
                </a:cubicBezTo>
                <a:cubicBezTo>
                  <a:pt x="10879" y="6053"/>
                  <a:pt x="10841" y="6098"/>
                  <a:pt x="10803" y="6148"/>
                </a:cubicBezTo>
                <a:cubicBezTo>
                  <a:pt x="10620" y="6382"/>
                  <a:pt x="10417" y="6604"/>
                  <a:pt x="10215" y="6825"/>
                </a:cubicBezTo>
                <a:cubicBezTo>
                  <a:pt x="10202" y="6838"/>
                  <a:pt x="10196" y="6850"/>
                  <a:pt x="10183" y="6869"/>
                </a:cubicBezTo>
                <a:cubicBezTo>
                  <a:pt x="9949" y="7129"/>
                  <a:pt x="9740" y="7395"/>
                  <a:pt x="9627" y="7736"/>
                </a:cubicBezTo>
                <a:cubicBezTo>
                  <a:pt x="9513" y="8072"/>
                  <a:pt x="9424" y="8413"/>
                  <a:pt x="9291" y="8748"/>
                </a:cubicBezTo>
                <a:cubicBezTo>
                  <a:pt x="9203" y="8989"/>
                  <a:pt x="9082" y="9217"/>
                  <a:pt x="8975" y="9457"/>
                </a:cubicBezTo>
                <a:cubicBezTo>
                  <a:pt x="8867" y="9267"/>
                  <a:pt x="8753" y="9077"/>
                  <a:pt x="8640" y="8894"/>
                </a:cubicBezTo>
                <a:cubicBezTo>
                  <a:pt x="8715" y="8761"/>
                  <a:pt x="8804" y="8635"/>
                  <a:pt x="8880" y="8502"/>
                </a:cubicBezTo>
                <a:cubicBezTo>
                  <a:pt x="8988" y="8312"/>
                  <a:pt x="9063" y="8103"/>
                  <a:pt x="9165" y="7907"/>
                </a:cubicBezTo>
                <a:cubicBezTo>
                  <a:pt x="9373" y="7496"/>
                  <a:pt x="9608" y="7116"/>
                  <a:pt x="9880" y="6743"/>
                </a:cubicBezTo>
                <a:cubicBezTo>
                  <a:pt x="10139" y="6376"/>
                  <a:pt x="10322" y="5984"/>
                  <a:pt x="10455" y="5547"/>
                </a:cubicBezTo>
                <a:cubicBezTo>
                  <a:pt x="10462" y="5522"/>
                  <a:pt x="10468" y="5490"/>
                  <a:pt x="10481" y="5459"/>
                </a:cubicBezTo>
                <a:cubicBezTo>
                  <a:pt x="10525" y="5294"/>
                  <a:pt x="10557" y="5130"/>
                  <a:pt x="10576" y="4959"/>
                </a:cubicBezTo>
                <a:cubicBezTo>
                  <a:pt x="10595" y="4775"/>
                  <a:pt x="10613" y="4535"/>
                  <a:pt x="10550" y="4358"/>
                </a:cubicBezTo>
                <a:cubicBezTo>
                  <a:pt x="10541" y="4331"/>
                  <a:pt x="10515" y="4318"/>
                  <a:pt x="10489" y="4318"/>
                </a:cubicBezTo>
                <a:cubicBezTo>
                  <a:pt x="10460" y="4318"/>
                  <a:pt x="10430" y="4334"/>
                  <a:pt x="10424" y="4364"/>
                </a:cubicBezTo>
                <a:cubicBezTo>
                  <a:pt x="10398" y="4459"/>
                  <a:pt x="10405" y="4567"/>
                  <a:pt x="10392" y="4668"/>
                </a:cubicBezTo>
                <a:cubicBezTo>
                  <a:pt x="10386" y="4763"/>
                  <a:pt x="10367" y="4858"/>
                  <a:pt x="10354" y="4946"/>
                </a:cubicBezTo>
                <a:cubicBezTo>
                  <a:pt x="10341" y="5035"/>
                  <a:pt x="10322" y="5117"/>
                  <a:pt x="10297" y="5199"/>
                </a:cubicBezTo>
                <a:cubicBezTo>
                  <a:pt x="10272" y="5319"/>
                  <a:pt x="10234" y="5433"/>
                  <a:pt x="10190" y="5547"/>
                </a:cubicBezTo>
                <a:cubicBezTo>
                  <a:pt x="10025" y="5952"/>
                  <a:pt x="9721" y="6287"/>
                  <a:pt x="9475" y="6635"/>
                </a:cubicBezTo>
                <a:cubicBezTo>
                  <a:pt x="9215" y="6996"/>
                  <a:pt x="8988" y="7376"/>
                  <a:pt x="8804" y="7780"/>
                </a:cubicBezTo>
                <a:cubicBezTo>
                  <a:pt x="8709" y="7977"/>
                  <a:pt x="8614" y="8179"/>
                  <a:pt x="8557" y="8388"/>
                </a:cubicBezTo>
                <a:cubicBezTo>
                  <a:pt x="8532" y="8476"/>
                  <a:pt x="8513" y="8565"/>
                  <a:pt x="8494" y="8654"/>
                </a:cubicBezTo>
                <a:cubicBezTo>
                  <a:pt x="8387" y="8483"/>
                  <a:pt x="8273" y="8312"/>
                  <a:pt x="8165" y="8141"/>
                </a:cubicBezTo>
                <a:cubicBezTo>
                  <a:pt x="8241" y="7989"/>
                  <a:pt x="8342" y="7844"/>
                  <a:pt x="8431" y="7692"/>
                </a:cubicBezTo>
                <a:cubicBezTo>
                  <a:pt x="8526" y="7515"/>
                  <a:pt x="8608" y="7331"/>
                  <a:pt x="8697" y="7148"/>
                </a:cubicBezTo>
                <a:cubicBezTo>
                  <a:pt x="8861" y="6768"/>
                  <a:pt x="9044" y="6401"/>
                  <a:pt x="9266" y="6053"/>
                </a:cubicBezTo>
                <a:cubicBezTo>
                  <a:pt x="9494" y="5699"/>
                  <a:pt x="9791" y="5383"/>
                  <a:pt x="9987" y="5009"/>
                </a:cubicBezTo>
                <a:cubicBezTo>
                  <a:pt x="10006" y="4971"/>
                  <a:pt x="10031" y="4927"/>
                  <a:pt x="10050" y="4883"/>
                </a:cubicBezTo>
                <a:cubicBezTo>
                  <a:pt x="10183" y="4579"/>
                  <a:pt x="10240" y="4244"/>
                  <a:pt x="10183" y="3915"/>
                </a:cubicBezTo>
                <a:cubicBezTo>
                  <a:pt x="10178" y="3886"/>
                  <a:pt x="10158" y="3873"/>
                  <a:pt x="10137" y="3873"/>
                </a:cubicBezTo>
                <a:cubicBezTo>
                  <a:pt x="10109" y="3873"/>
                  <a:pt x="10078" y="3897"/>
                  <a:pt x="10082" y="3934"/>
                </a:cubicBezTo>
                <a:cubicBezTo>
                  <a:pt x="10107" y="4206"/>
                  <a:pt x="10000" y="4446"/>
                  <a:pt x="9848" y="4661"/>
                </a:cubicBezTo>
                <a:cubicBezTo>
                  <a:pt x="9766" y="4782"/>
                  <a:pt x="9671" y="4896"/>
                  <a:pt x="9576" y="5003"/>
                </a:cubicBezTo>
                <a:cubicBezTo>
                  <a:pt x="9310" y="5313"/>
                  <a:pt x="9063" y="5636"/>
                  <a:pt x="8855" y="5984"/>
                </a:cubicBezTo>
                <a:cubicBezTo>
                  <a:pt x="8646" y="6332"/>
                  <a:pt x="8469" y="6692"/>
                  <a:pt x="8304" y="7066"/>
                </a:cubicBezTo>
                <a:cubicBezTo>
                  <a:pt x="8222" y="7249"/>
                  <a:pt x="8159" y="7439"/>
                  <a:pt x="8108" y="7635"/>
                </a:cubicBezTo>
                <a:cubicBezTo>
                  <a:pt x="8083" y="7736"/>
                  <a:pt x="8064" y="7844"/>
                  <a:pt x="8039" y="7951"/>
                </a:cubicBezTo>
                <a:cubicBezTo>
                  <a:pt x="7925" y="7780"/>
                  <a:pt x="7811" y="7616"/>
                  <a:pt x="7697" y="7445"/>
                </a:cubicBezTo>
                <a:cubicBezTo>
                  <a:pt x="7766" y="7382"/>
                  <a:pt x="7823" y="7306"/>
                  <a:pt x="7874" y="7249"/>
                </a:cubicBezTo>
                <a:cubicBezTo>
                  <a:pt x="8001" y="7085"/>
                  <a:pt x="8095" y="6901"/>
                  <a:pt x="8184" y="6718"/>
                </a:cubicBezTo>
                <a:cubicBezTo>
                  <a:pt x="8273" y="6528"/>
                  <a:pt x="8374" y="6344"/>
                  <a:pt x="8450" y="6155"/>
                </a:cubicBezTo>
                <a:cubicBezTo>
                  <a:pt x="8538" y="5939"/>
                  <a:pt x="8595" y="5705"/>
                  <a:pt x="8671" y="5484"/>
                </a:cubicBezTo>
                <a:cubicBezTo>
                  <a:pt x="8842" y="5035"/>
                  <a:pt x="9165" y="4617"/>
                  <a:pt x="9373" y="4174"/>
                </a:cubicBezTo>
                <a:cubicBezTo>
                  <a:pt x="9532" y="3826"/>
                  <a:pt x="9614" y="3459"/>
                  <a:pt x="9494" y="3054"/>
                </a:cubicBezTo>
                <a:cubicBezTo>
                  <a:pt x="9480" y="3016"/>
                  <a:pt x="9449" y="2999"/>
                  <a:pt x="9419" y="2999"/>
                </a:cubicBezTo>
                <a:cubicBezTo>
                  <a:pt x="9380" y="2999"/>
                  <a:pt x="9344" y="3029"/>
                  <a:pt x="9354" y="3080"/>
                </a:cubicBezTo>
                <a:cubicBezTo>
                  <a:pt x="9405" y="3383"/>
                  <a:pt x="9298" y="3687"/>
                  <a:pt x="9146" y="3959"/>
                </a:cubicBezTo>
                <a:cubicBezTo>
                  <a:pt x="9095" y="4060"/>
                  <a:pt x="9032" y="4155"/>
                  <a:pt x="8975" y="4244"/>
                </a:cubicBezTo>
                <a:cubicBezTo>
                  <a:pt x="8728" y="4605"/>
                  <a:pt x="8469" y="4934"/>
                  <a:pt x="8311" y="5345"/>
                </a:cubicBezTo>
                <a:cubicBezTo>
                  <a:pt x="8235" y="5541"/>
                  <a:pt x="8165" y="5743"/>
                  <a:pt x="8121" y="5952"/>
                </a:cubicBezTo>
                <a:cubicBezTo>
                  <a:pt x="8076" y="6155"/>
                  <a:pt x="8058" y="6370"/>
                  <a:pt x="7982" y="6572"/>
                </a:cubicBezTo>
                <a:cubicBezTo>
                  <a:pt x="7918" y="6743"/>
                  <a:pt x="7836" y="6907"/>
                  <a:pt x="7722" y="7053"/>
                </a:cubicBezTo>
                <a:cubicBezTo>
                  <a:pt x="7672" y="7123"/>
                  <a:pt x="7621" y="7192"/>
                  <a:pt x="7558" y="7249"/>
                </a:cubicBezTo>
                <a:cubicBezTo>
                  <a:pt x="7488" y="7154"/>
                  <a:pt x="7425" y="7059"/>
                  <a:pt x="7355" y="6964"/>
                </a:cubicBezTo>
                <a:cubicBezTo>
                  <a:pt x="7450" y="6876"/>
                  <a:pt x="7532" y="6762"/>
                  <a:pt x="7596" y="6661"/>
                </a:cubicBezTo>
                <a:cubicBezTo>
                  <a:pt x="7697" y="6503"/>
                  <a:pt x="7798" y="6338"/>
                  <a:pt x="7893" y="6180"/>
                </a:cubicBezTo>
                <a:cubicBezTo>
                  <a:pt x="8070" y="5876"/>
                  <a:pt x="8165" y="5528"/>
                  <a:pt x="8241" y="5187"/>
                </a:cubicBezTo>
                <a:cubicBezTo>
                  <a:pt x="8317" y="4801"/>
                  <a:pt x="8368" y="4408"/>
                  <a:pt x="8393" y="4016"/>
                </a:cubicBezTo>
                <a:cubicBezTo>
                  <a:pt x="8412" y="3769"/>
                  <a:pt x="8418" y="3523"/>
                  <a:pt x="8424" y="3270"/>
                </a:cubicBezTo>
                <a:cubicBezTo>
                  <a:pt x="8424" y="3118"/>
                  <a:pt x="8418" y="2972"/>
                  <a:pt x="8405" y="2820"/>
                </a:cubicBezTo>
                <a:cubicBezTo>
                  <a:pt x="8380" y="2416"/>
                  <a:pt x="8241" y="2023"/>
                  <a:pt x="8146" y="1631"/>
                </a:cubicBezTo>
                <a:cubicBezTo>
                  <a:pt x="8141" y="1607"/>
                  <a:pt x="8124" y="1596"/>
                  <a:pt x="8106" y="1596"/>
                </a:cubicBezTo>
                <a:cubicBezTo>
                  <a:pt x="8083" y="1596"/>
                  <a:pt x="8060" y="1615"/>
                  <a:pt x="8064" y="1644"/>
                </a:cubicBezTo>
                <a:cubicBezTo>
                  <a:pt x="8095" y="1909"/>
                  <a:pt x="8089" y="2175"/>
                  <a:pt x="8064" y="2441"/>
                </a:cubicBezTo>
                <a:cubicBezTo>
                  <a:pt x="8045" y="2599"/>
                  <a:pt x="8039" y="2763"/>
                  <a:pt x="8032" y="2928"/>
                </a:cubicBezTo>
                <a:cubicBezTo>
                  <a:pt x="8032" y="3004"/>
                  <a:pt x="8032" y="3080"/>
                  <a:pt x="8032" y="3156"/>
                </a:cubicBezTo>
                <a:cubicBezTo>
                  <a:pt x="8032" y="3637"/>
                  <a:pt x="8013" y="4117"/>
                  <a:pt x="7950" y="4592"/>
                </a:cubicBezTo>
                <a:cubicBezTo>
                  <a:pt x="7887" y="5035"/>
                  <a:pt x="7766" y="5452"/>
                  <a:pt x="7634" y="5876"/>
                </a:cubicBezTo>
                <a:cubicBezTo>
                  <a:pt x="7577" y="6079"/>
                  <a:pt x="7526" y="6268"/>
                  <a:pt x="7431" y="6452"/>
                </a:cubicBezTo>
                <a:cubicBezTo>
                  <a:pt x="7368" y="6559"/>
                  <a:pt x="7292" y="6673"/>
                  <a:pt x="7229" y="6787"/>
                </a:cubicBezTo>
                <a:cubicBezTo>
                  <a:pt x="7140" y="6673"/>
                  <a:pt x="7058" y="6559"/>
                  <a:pt x="6969" y="6446"/>
                </a:cubicBezTo>
                <a:cubicBezTo>
                  <a:pt x="6976" y="6439"/>
                  <a:pt x="6982" y="6427"/>
                  <a:pt x="6988" y="6420"/>
                </a:cubicBezTo>
                <a:cubicBezTo>
                  <a:pt x="7014" y="6376"/>
                  <a:pt x="7052" y="6338"/>
                  <a:pt x="7083" y="6300"/>
                </a:cubicBezTo>
                <a:cubicBezTo>
                  <a:pt x="7146" y="6211"/>
                  <a:pt x="7178" y="6104"/>
                  <a:pt x="7229" y="6009"/>
                </a:cubicBezTo>
                <a:cubicBezTo>
                  <a:pt x="7324" y="5826"/>
                  <a:pt x="7406" y="5648"/>
                  <a:pt x="7463" y="5440"/>
                </a:cubicBezTo>
                <a:cubicBezTo>
                  <a:pt x="7653" y="4712"/>
                  <a:pt x="7741" y="3959"/>
                  <a:pt x="7697" y="3206"/>
                </a:cubicBezTo>
                <a:cubicBezTo>
                  <a:pt x="7684" y="3004"/>
                  <a:pt x="7665" y="2795"/>
                  <a:pt x="7634" y="2593"/>
                </a:cubicBezTo>
                <a:cubicBezTo>
                  <a:pt x="7615" y="2428"/>
                  <a:pt x="7583" y="2270"/>
                  <a:pt x="7545" y="2106"/>
                </a:cubicBezTo>
                <a:cubicBezTo>
                  <a:pt x="7463" y="1739"/>
                  <a:pt x="7324" y="1403"/>
                  <a:pt x="7197" y="1055"/>
                </a:cubicBezTo>
                <a:cubicBezTo>
                  <a:pt x="7190" y="1036"/>
                  <a:pt x="7173" y="1028"/>
                  <a:pt x="7156" y="1028"/>
                </a:cubicBezTo>
                <a:cubicBezTo>
                  <a:pt x="7129" y="1028"/>
                  <a:pt x="7101" y="1049"/>
                  <a:pt x="7109" y="1081"/>
                </a:cubicBezTo>
                <a:cubicBezTo>
                  <a:pt x="7222" y="1467"/>
                  <a:pt x="7260" y="1884"/>
                  <a:pt x="7298" y="2283"/>
                </a:cubicBezTo>
                <a:cubicBezTo>
                  <a:pt x="7298" y="2302"/>
                  <a:pt x="7305" y="2321"/>
                  <a:pt x="7305" y="2340"/>
                </a:cubicBezTo>
                <a:cubicBezTo>
                  <a:pt x="7368" y="3042"/>
                  <a:pt x="7355" y="3738"/>
                  <a:pt x="7267" y="4440"/>
                </a:cubicBezTo>
                <a:cubicBezTo>
                  <a:pt x="7216" y="4794"/>
                  <a:pt x="7134" y="5130"/>
                  <a:pt x="7045" y="5478"/>
                </a:cubicBezTo>
                <a:cubicBezTo>
                  <a:pt x="7007" y="5655"/>
                  <a:pt x="7001" y="5838"/>
                  <a:pt x="6950" y="6009"/>
                </a:cubicBezTo>
                <a:cubicBezTo>
                  <a:pt x="6931" y="6091"/>
                  <a:pt x="6900" y="6174"/>
                  <a:pt x="6893" y="6256"/>
                </a:cubicBezTo>
                <a:cubicBezTo>
                  <a:pt x="6893" y="6281"/>
                  <a:pt x="6887" y="6306"/>
                  <a:pt x="6881" y="6332"/>
                </a:cubicBezTo>
                <a:cubicBezTo>
                  <a:pt x="6817" y="6243"/>
                  <a:pt x="6748" y="6161"/>
                  <a:pt x="6685" y="6072"/>
                </a:cubicBezTo>
                <a:cubicBezTo>
                  <a:pt x="6830" y="5769"/>
                  <a:pt x="6868" y="5408"/>
                  <a:pt x="6919" y="5079"/>
                </a:cubicBezTo>
                <a:cubicBezTo>
                  <a:pt x="7020" y="4339"/>
                  <a:pt x="7033" y="3586"/>
                  <a:pt x="6969" y="2846"/>
                </a:cubicBezTo>
                <a:cubicBezTo>
                  <a:pt x="6950" y="2574"/>
                  <a:pt x="6912" y="2302"/>
                  <a:pt x="6862" y="2036"/>
                </a:cubicBezTo>
                <a:cubicBezTo>
                  <a:pt x="6843" y="1941"/>
                  <a:pt x="6824" y="1846"/>
                  <a:pt x="6799" y="1751"/>
                </a:cubicBezTo>
                <a:cubicBezTo>
                  <a:pt x="6710" y="1397"/>
                  <a:pt x="6577" y="1068"/>
                  <a:pt x="6451" y="720"/>
                </a:cubicBezTo>
                <a:cubicBezTo>
                  <a:pt x="6439" y="688"/>
                  <a:pt x="6412" y="674"/>
                  <a:pt x="6383" y="674"/>
                </a:cubicBezTo>
                <a:cubicBezTo>
                  <a:pt x="6332" y="674"/>
                  <a:pt x="6276" y="716"/>
                  <a:pt x="6292" y="777"/>
                </a:cubicBezTo>
                <a:cubicBezTo>
                  <a:pt x="6375" y="1106"/>
                  <a:pt x="6419" y="1448"/>
                  <a:pt x="6463" y="1789"/>
                </a:cubicBezTo>
                <a:cubicBezTo>
                  <a:pt x="6476" y="1909"/>
                  <a:pt x="6489" y="2030"/>
                  <a:pt x="6507" y="2150"/>
                </a:cubicBezTo>
                <a:cubicBezTo>
                  <a:pt x="6564" y="2605"/>
                  <a:pt x="6609" y="3054"/>
                  <a:pt x="6615" y="3510"/>
                </a:cubicBezTo>
                <a:cubicBezTo>
                  <a:pt x="6628" y="3978"/>
                  <a:pt x="6602" y="4440"/>
                  <a:pt x="6545" y="4902"/>
                </a:cubicBezTo>
                <a:cubicBezTo>
                  <a:pt x="6514" y="5174"/>
                  <a:pt x="6451" y="5459"/>
                  <a:pt x="6413" y="5737"/>
                </a:cubicBezTo>
                <a:cubicBezTo>
                  <a:pt x="6204" y="5478"/>
                  <a:pt x="5995" y="5225"/>
                  <a:pt x="5774" y="4971"/>
                </a:cubicBezTo>
                <a:cubicBezTo>
                  <a:pt x="5799" y="4934"/>
                  <a:pt x="5824" y="4896"/>
                  <a:pt x="5843" y="4851"/>
                </a:cubicBezTo>
                <a:cubicBezTo>
                  <a:pt x="5881" y="4750"/>
                  <a:pt x="5913" y="4649"/>
                  <a:pt x="5951" y="4548"/>
                </a:cubicBezTo>
                <a:cubicBezTo>
                  <a:pt x="6027" y="4351"/>
                  <a:pt x="6058" y="4143"/>
                  <a:pt x="6084" y="3940"/>
                </a:cubicBezTo>
                <a:cubicBezTo>
                  <a:pt x="6141" y="3523"/>
                  <a:pt x="6153" y="3105"/>
                  <a:pt x="6128" y="2688"/>
                </a:cubicBezTo>
                <a:cubicBezTo>
                  <a:pt x="6096" y="2289"/>
                  <a:pt x="6039" y="1890"/>
                  <a:pt x="5906" y="1511"/>
                </a:cubicBezTo>
                <a:cubicBezTo>
                  <a:pt x="5900" y="1492"/>
                  <a:pt x="5894" y="1473"/>
                  <a:pt x="5887" y="1460"/>
                </a:cubicBezTo>
                <a:cubicBezTo>
                  <a:pt x="5736" y="1062"/>
                  <a:pt x="5540" y="688"/>
                  <a:pt x="5331" y="321"/>
                </a:cubicBezTo>
                <a:cubicBezTo>
                  <a:pt x="5318" y="296"/>
                  <a:pt x="5297" y="286"/>
                  <a:pt x="5275" y="286"/>
                </a:cubicBezTo>
                <a:cubicBezTo>
                  <a:pt x="5231" y="286"/>
                  <a:pt x="5185" y="330"/>
                  <a:pt x="5211" y="385"/>
                </a:cubicBezTo>
                <a:cubicBezTo>
                  <a:pt x="5362" y="688"/>
                  <a:pt x="5464" y="1024"/>
                  <a:pt x="5533" y="1359"/>
                </a:cubicBezTo>
                <a:cubicBezTo>
                  <a:pt x="5546" y="1416"/>
                  <a:pt x="5552" y="1467"/>
                  <a:pt x="5565" y="1523"/>
                </a:cubicBezTo>
                <a:cubicBezTo>
                  <a:pt x="5634" y="1916"/>
                  <a:pt x="5710" y="2302"/>
                  <a:pt x="5736" y="2700"/>
                </a:cubicBezTo>
                <a:cubicBezTo>
                  <a:pt x="5767" y="3092"/>
                  <a:pt x="5755" y="3485"/>
                  <a:pt x="5704" y="3877"/>
                </a:cubicBezTo>
                <a:cubicBezTo>
                  <a:pt x="5679" y="4067"/>
                  <a:pt x="5647" y="4250"/>
                  <a:pt x="5622" y="4440"/>
                </a:cubicBezTo>
                <a:cubicBezTo>
                  <a:pt x="5603" y="4535"/>
                  <a:pt x="5590" y="4624"/>
                  <a:pt x="5571" y="4718"/>
                </a:cubicBezTo>
                <a:cubicBezTo>
                  <a:pt x="5571" y="4725"/>
                  <a:pt x="5565" y="4731"/>
                  <a:pt x="5565" y="4731"/>
                </a:cubicBezTo>
                <a:cubicBezTo>
                  <a:pt x="5457" y="4611"/>
                  <a:pt x="5356" y="4497"/>
                  <a:pt x="5248" y="4377"/>
                </a:cubicBezTo>
                <a:cubicBezTo>
                  <a:pt x="5305" y="4022"/>
                  <a:pt x="5356" y="3662"/>
                  <a:pt x="5356" y="3301"/>
                </a:cubicBezTo>
                <a:cubicBezTo>
                  <a:pt x="5356" y="2922"/>
                  <a:pt x="5293" y="2517"/>
                  <a:pt x="5204" y="2150"/>
                </a:cubicBezTo>
                <a:cubicBezTo>
                  <a:pt x="5128" y="1814"/>
                  <a:pt x="5027" y="1492"/>
                  <a:pt x="4901" y="1175"/>
                </a:cubicBezTo>
                <a:cubicBezTo>
                  <a:pt x="4875" y="1125"/>
                  <a:pt x="4856" y="1074"/>
                  <a:pt x="4837" y="1024"/>
                </a:cubicBezTo>
                <a:cubicBezTo>
                  <a:pt x="4679" y="663"/>
                  <a:pt x="4458" y="353"/>
                  <a:pt x="4243" y="24"/>
                </a:cubicBezTo>
                <a:cubicBezTo>
                  <a:pt x="4232" y="7"/>
                  <a:pt x="4216" y="0"/>
                  <a:pt x="42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4" name="Google Shape;2264;p15"/>
          <p:cNvGrpSpPr/>
          <p:nvPr/>
        </p:nvGrpSpPr>
        <p:grpSpPr>
          <a:xfrm flipH="1">
            <a:off x="8782197" y="1815075"/>
            <a:ext cx="661339" cy="1453731"/>
            <a:chOff x="-230255" y="1815075"/>
            <a:chExt cx="661339" cy="1453731"/>
          </a:xfrm>
        </p:grpSpPr>
        <p:sp>
          <p:nvSpPr>
            <p:cNvPr id="2265" name="Google Shape;2265;p15"/>
            <p:cNvSpPr/>
            <p:nvPr/>
          </p:nvSpPr>
          <p:spPr>
            <a:xfrm flipH="1">
              <a:off x="-230255" y="1815075"/>
              <a:ext cx="661339" cy="830281"/>
            </a:xfrm>
            <a:custGeom>
              <a:avLst/>
              <a:gdLst/>
              <a:ahLst/>
              <a:cxnLst/>
              <a:rect l="l" t="t" r="r" b="b"/>
              <a:pathLst>
                <a:path w="14300" h="17953" extrusionOk="0">
                  <a:moveTo>
                    <a:pt x="4201" y="0"/>
                  </a:moveTo>
                  <a:cubicBezTo>
                    <a:pt x="4169" y="0"/>
                    <a:pt x="4137" y="30"/>
                    <a:pt x="4154" y="68"/>
                  </a:cubicBezTo>
                  <a:cubicBezTo>
                    <a:pt x="4318" y="391"/>
                    <a:pt x="4426" y="758"/>
                    <a:pt x="4540" y="1100"/>
                  </a:cubicBezTo>
                  <a:cubicBezTo>
                    <a:pt x="4540" y="1119"/>
                    <a:pt x="4546" y="1131"/>
                    <a:pt x="4553" y="1144"/>
                  </a:cubicBezTo>
                  <a:cubicBezTo>
                    <a:pt x="4666" y="1498"/>
                    <a:pt x="4755" y="1859"/>
                    <a:pt x="4825" y="2226"/>
                  </a:cubicBezTo>
                  <a:cubicBezTo>
                    <a:pt x="4901" y="2599"/>
                    <a:pt x="4938" y="2972"/>
                    <a:pt x="4983" y="3352"/>
                  </a:cubicBezTo>
                  <a:cubicBezTo>
                    <a:pt x="5014" y="3624"/>
                    <a:pt x="5046" y="3896"/>
                    <a:pt x="5052" y="4168"/>
                  </a:cubicBezTo>
                  <a:cubicBezTo>
                    <a:pt x="4938" y="4048"/>
                    <a:pt x="4825" y="3921"/>
                    <a:pt x="4711" y="3807"/>
                  </a:cubicBezTo>
                  <a:cubicBezTo>
                    <a:pt x="4711" y="3807"/>
                    <a:pt x="4711" y="3807"/>
                    <a:pt x="4711" y="3801"/>
                  </a:cubicBezTo>
                  <a:cubicBezTo>
                    <a:pt x="4793" y="3497"/>
                    <a:pt x="4749" y="3124"/>
                    <a:pt x="4692" y="2820"/>
                  </a:cubicBezTo>
                  <a:cubicBezTo>
                    <a:pt x="4628" y="2485"/>
                    <a:pt x="4540" y="2156"/>
                    <a:pt x="4426" y="1833"/>
                  </a:cubicBezTo>
                  <a:cubicBezTo>
                    <a:pt x="4331" y="1555"/>
                    <a:pt x="4205" y="1289"/>
                    <a:pt x="4053" y="1036"/>
                  </a:cubicBezTo>
                  <a:cubicBezTo>
                    <a:pt x="4027" y="998"/>
                    <a:pt x="3996" y="954"/>
                    <a:pt x="3970" y="910"/>
                  </a:cubicBezTo>
                  <a:cubicBezTo>
                    <a:pt x="3787" y="631"/>
                    <a:pt x="3572" y="378"/>
                    <a:pt x="3369" y="119"/>
                  </a:cubicBezTo>
                  <a:cubicBezTo>
                    <a:pt x="3360" y="108"/>
                    <a:pt x="3349" y="103"/>
                    <a:pt x="3338" y="103"/>
                  </a:cubicBezTo>
                  <a:cubicBezTo>
                    <a:pt x="3308" y="103"/>
                    <a:pt x="3281" y="143"/>
                    <a:pt x="3300" y="176"/>
                  </a:cubicBezTo>
                  <a:cubicBezTo>
                    <a:pt x="3477" y="435"/>
                    <a:pt x="3597" y="726"/>
                    <a:pt x="3711" y="1011"/>
                  </a:cubicBezTo>
                  <a:cubicBezTo>
                    <a:pt x="3717" y="1036"/>
                    <a:pt x="3724" y="1055"/>
                    <a:pt x="3736" y="1074"/>
                  </a:cubicBezTo>
                  <a:cubicBezTo>
                    <a:pt x="3850" y="1372"/>
                    <a:pt x="3964" y="1675"/>
                    <a:pt x="4065" y="1979"/>
                  </a:cubicBezTo>
                  <a:cubicBezTo>
                    <a:pt x="4167" y="2289"/>
                    <a:pt x="4255" y="2599"/>
                    <a:pt x="4312" y="2915"/>
                  </a:cubicBezTo>
                  <a:cubicBezTo>
                    <a:pt x="4344" y="3105"/>
                    <a:pt x="4375" y="3314"/>
                    <a:pt x="4420" y="3510"/>
                  </a:cubicBezTo>
                  <a:cubicBezTo>
                    <a:pt x="4268" y="3358"/>
                    <a:pt x="4110" y="3206"/>
                    <a:pt x="3945" y="3061"/>
                  </a:cubicBezTo>
                  <a:cubicBezTo>
                    <a:pt x="3876" y="2991"/>
                    <a:pt x="3806" y="2928"/>
                    <a:pt x="3730" y="2858"/>
                  </a:cubicBezTo>
                  <a:cubicBezTo>
                    <a:pt x="3717" y="2643"/>
                    <a:pt x="3717" y="2428"/>
                    <a:pt x="3673" y="2219"/>
                  </a:cubicBezTo>
                  <a:cubicBezTo>
                    <a:pt x="3629" y="1973"/>
                    <a:pt x="3547" y="1732"/>
                    <a:pt x="3445" y="1504"/>
                  </a:cubicBezTo>
                  <a:cubicBezTo>
                    <a:pt x="3376" y="1334"/>
                    <a:pt x="3294" y="1157"/>
                    <a:pt x="3199" y="998"/>
                  </a:cubicBezTo>
                  <a:cubicBezTo>
                    <a:pt x="3167" y="935"/>
                    <a:pt x="3129" y="878"/>
                    <a:pt x="3085" y="821"/>
                  </a:cubicBezTo>
                  <a:cubicBezTo>
                    <a:pt x="3009" y="707"/>
                    <a:pt x="2920" y="612"/>
                    <a:pt x="2832" y="518"/>
                  </a:cubicBezTo>
                  <a:cubicBezTo>
                    <a:pt x="2743" y="423"/>
                    <a:pt x="2642" y="353"/>
                    <a:pt x="2553" y="264"/>
                  </a:cubicBezTo>
                  <a:cubicBezTo>
                    <a:pt x="2546" y="259"/>
                    <a:pt x="2538" y="257"/>
                    <a:pt x="2531" y="257"/>
                  </a:cubicBezTo>
                  <a:cubicBezTo>
                    <a:pt x="2511" y="257"/>
                    <a:pt x="2495" y="273"/>
                    <a:pt x="2509" y="296"/>
                  </a:cubicBezTo>
                  <a:cubicBezTo>
                    <a:pt x="2572" y="404"/>
                    <a:pt x="2604" y="536"/>
                    <a:pt x="2661" y="657"/>
                  </a:cubicBezTo>
                  <a:cubicBezTo>
                    <a:pt x="2711" y="764"/>
                    <a:pt x="2756" y="872"/>
                    <a:pt x="2806" y="979"/>
                  </a:cubicBezTo>
                  <a:cubicBezTo>
                    <a:pt x="2806" y="986"/>
                    <a:pt x="2813" y="992"/>
                    <a:pt x="2813" y="998"/>
                  </a:cubicBezTo>
                  <a:cubicBezTo>
                    <a:pt x="2914" y="1213"/>
                    <a:pt x="3028" y="1416"/>
                    <a:pt x="3123" y="1637"/>
                  </a:cubicBezTo>
                  <a:cubicBezTo>
                    <a:pt x="3218" y="1871"/>
                    <a:pt x="3300" y="2106"/>
                    <a:pt x="3388" y="2340"/>
                  </a:cubicBezTo>
                  <a:cubicBezTo>
                    <a:pt x="3433" y="2453"/>
                    <a:pt x="3483" y="2561"/>
                    <a:pt x="3521" y="2675"/>
                  </a:cubicBezTo>
                  <a:cubicBezTo>
                    <a:pt x="3439" y="2599"/>
                    <a:pt x="3350" y="2523"/>
                    <a:pt x="3268" y="2453"/>
                  </a:cubicBezTo>
                  <a:cubicBezTo>
                    <a:pt x="3142" y="2346"/>
                    <a:pt x="3009" y="2245"/>
                    <a:pt x="2876" y="2143"/>
                  </a:cubicBezTo>
                  <a:cubicBezTo>
                    <a:pt x="2876" y="2137"/>
                    <a:pt x="2876" y="2137"/>
                    <a:pt x="2876" y="2137"/>
                  </a:cubicBezTo>
                  <a:cubicBezTo>
                    <a:pt x="2762" y="1758"/>
                    <a:pt x="2642" y="1372"/>
                    <a:pt x="2420" y="1036"/>
                  </a:cubicBezTo>
                  <a:cubicBezTo>
                    <a:pt x="2414" y="1030"/>
                    <a:pt x="2408" y="1017"/>
                    <a:pt x="2395" y="1005"/>
                  </a:cubicBezTo>
                  <a:cubicBezTo>
                    <a:pt x="2281" y="834"/>
                    <a:pt x="2148" y="676"/>
                    <a:pt x="1978" y="555"/>
                  </a:cubicBezTo>
                  <a:cubicBezTo>
                    <a:pt x="1807" y="435"/>
                    <a:pt x="1642" y="290"/>
                    <a:pt x="1465" y="189"/>
                  </a:cubicBezTo>
                  <a:cubicBezTo>
                    <a:pt x="1454" y="182"/>
                    <a:pt x="1443" y="180"/>
                    <a:pt x="1433" y="180"/>
                  </a:cubicBezTo>
                  <a:cubicBezTo>
                    <a:pt x="1378" y="180"/>
                    <a:pt x="1340" y="254"/>
                    <a:pt x="1383" y="296"/>
                  </a:cubicBezTo>
                  <a:cubicBezTo>
                    <a:pt x="1541" y="442"/>
                    <a:pt x="1693" y="574"/>
                    <a:pt x="1807" y="752"/>
                  </a:cubicBezTo>
                  <a:cubicBezTo>
                    <a:pt x="1870" y="847"/>
                    <a:pt x="1940" y="929"/>
                    <a:pt x="2003" y="1017"/>
                  </a:cubicBezTo>
                  <a:cubicBezTo>
                    <a:pt x="2060" y="1081"/>
                    <a:pt x="2110" y="1150"/>
                    <a:pt x="2161" y="1213"/>
                  </a:cubicBezTo>
                  <a:cubicBezTo>
                    <a:pt x="2351" y="1460"/>
                    <a:pt x="2534" y="1707"/>
                    <a:pt x="2667" y="1979"/>
                  </a:cubicBezTo>
                  <a:cubicBezTo>
                    <a:pt x="2667" y="1985"/>
                    <a:pt x="2667" y="1985"/>
                    <a:pt x="2667" y="1985"/>
                  </a:cubicBezTo>
                  <a:cubicBezTo>
                    <a:pt x="2636" y="1960"/>
                    <a:pt x="2598" y="1928"/>
                    <a:pt x="2566" y="1903"/>
                  </a:cubicBezTo>
                  <a:cubicBezTo>
                    <a:pt x="2566" y="1903"/>
                    <a:pt x="2560" y="1897"/>
                    <a:pt x="2553" y="1897"/>
                  </a:cubicBezTo>
                  <a:cubicBezTo>
                    <a:pt x="2243" y="1644"/>
                    <a:pt x="1927" y="1391"/>
                    <a:pt x="1604" y="1150"/>
                  </a:cubicBezTo>
                  <a:cubicBezTo>
                    <a:pt x="1592" y="1144"/>
                    <a:pt x="1579" y="1131"/>
                    <a:pt x="1566" y="1125"/>
                  </a:cubicBezTo>
                  <a:cubicBezTo>
                    <a:pt x="1339" y="954"/>
                    <a:pt x="1111" y="783"/>
                    <a:pt x="864" y="644"/>
                  </a:cubicBezTo>
                  <a:cubicBezTo>
                    <a:pt x="624" y="505"/>
                    <a:pt x="371" y="391"/>
                    <a:pt x="130" y="245"/>
                  </a:cubicBezTo>
                  <a:cubicBezTo>
                    <a:pt x="120" y="239"/>
                    <a:pt x="110" y="237"/>
                    <a:pt x="99" y="237"/>
                  </a:cubicBezTo>
                  <a:cubicBezTo>
                    <a:pt x="46" y="237"/>
                    <a:pt x="0" y="311"/>
                    <a:pt x="48" y="353"/>
                  </a:cubicBezTo>
                  <a:cubicBezTo>
                    <a:pt x="257" y="543"/>
                    <a:pt x="440" y="758"/>
                    <a:pt x="655" y="941"/>
                  </a:cubicBezTo>
                  <a:cubicBezTo>
                    <a:pt x="870" y="1125"/>
                    <a:pt x="1098" y="1283"/>
                    <a:pt x="1332" y="1435"/>
                  </a:cubicBezTo>
                  <a:cubicBezTo>
                    <a:pt x="1402" y="1473"/>
                    <a:pt x="1465" y="1511"/>
                    <a:pt x="1528" y="1555"/>
                  </a:cubicBezTo>
                  <a:cubicBezTo>
                    <a:pt x="1864" y="1751"/>
                    <a:pt x="2205" y="1928"/>
                    <a:pt x="2560" y="2093"/>
                  </a:cubicBezTo>
                  <a:cubicBezTo>
                    <a:pt x="2629" y="2156"/>
                    <a:pt x="2693" y="2226"/>
                    <a:pt x="2762" y="2289"/>
                  </a:cubicBezTo>
                  <a:cubicBezTo>
                    <a:pt x="2629" y="2251"/>
                    <a:pt x="2509" y="2213"/>
                    <a:pt x="2376" y="2175"/>
                  </a:cubicBezTo>
                  <a:cubicBezTo>
                    <a:pt x="2174" y="2124"/>
                    <a:pt x="1971" y="2061"/>
                    <a:pt x="1775" y="1985"/>
                  </a:cubicBezTo>
                  <a:cubicBezTo>
                    <a:pt x="1693" y="1960"/>
                    <a:pt x="1617" y="1928"/>
                    <a:pt x="1535" y="1897"/>
                  </a:cubicBezTo>
                  <a:cubicBezTo>
                    <a:pt x="1415" y="1846"/>
                    <a:pt x="1294" y="1789"/>
                    <a:pt x="1174" y="1739"/>
                  </a:cubicBezTo>
                  <a:cubicBezTo>
                    <a:pt x="1079" y="1701"/>
                    <a:pt x="991" y="1644"/>
                    <a:pt x="902" y="1599"/>
                  </a:cubicBezTo>
                  <a:cubicBezTo>
                    <a:pt x="807" y="1542"/>
                    <a:pt x="700" y="1504"/>
                    <a:pt x="611" y="1441"/>
                  </a:cubicBezTo>
                  <a:cubicBezTo>
                    <a:pt x="605" y="1438"/>
                    <a:pt x="599" y="1437"/>
                    <a:pt x="594" y="1437"/>
                  </a:cubicBezTo>
                  <a:cubicBezTo>
                    <a:pt x="561" y="1437"/>
                    <a:pt x="534" y="1478"/>
                    <a:pt x="560" y="1504"/>
                  </a:cubicBezTo>
                  <a:cubicBezTo>
                    <a:pt x="605" y="1549"/>
                    <a:pt x="630" y="1606"/>
                    <a:pt x="674" y="1650"/>
                  </a:cubicBezTo>
                  <a:cubicBezTo>
                    <a:pt x="712" y="1688"/>
                    <a:pt x="757" y="1726"/>
                    <a:pt x="795" y="1758"/>
                  </a:cubicBezTo>
                  <a:cubicBezTo>
                    <a:pt x="883" y="1833"/>
                    <a:pt x="972" y="1903"/>
                    <a:pt x="1067" y="1966"/>
                  </a:cubicBezTo>
                  <a:cubicBezTo>
                    <a:pt x="1212" y="2074"/>
                    <a:pt x="1370" y="2162"/>
                    <a:pt x="1541" y="2232"/>
                  </a:cubicBezTo>
                  <a:cubicBezTo>
                    <a:pt x="1579" y="2245"/>
                    <a:pt x="1623" y="2264"/>
                    <a:pt x="1661" y="2276"/>
                  </a:cubicBezTo>
                  <a:cubicBezTo>
                    <a:pt x="1876" y="2352"/>
                    <a:pt x="2104" y="2409"/>
                    <a:pt x="2332" y="2428"/>
                  </a:cubicBezTo>
                  <a:cubicBezTo>
                    <a:pt x="2381" y="2433"/>
                    <a:pt x="2430" y="2436"/>
                    <a:pt x="2479" y="2436"/>
                  </a:cubicBezTo>
                  <a:cubicBezTo>
                    <a:pt x="2610" y="2436"/>
                    <a:pt x="2741" y="2419"/>
                    <a:pt x="2870" y="2397"/>
                  </a:cubicBezTo>
                  <a:cubicBezTo>
                    <a:pt x="3053" y="2574"/>
                    <a:pt x="3230" y="2757"/>
                    <a:pt x="3414" y="2941"/>
                  </a:cubicBezTo>
                  <a:lnTo>
                    <a:pt x="3407" y="2941"/>
                  </a:lnTo>
                  <a:cubicBezTo>
                    <a:pt x="3218" y="2903"/>
                    <a:pt x="3028" y="2865"/>
                    <a:pt x="2838" y="2820"/>
                  </a:cubicBezTo>
                  <a:cubicBezTo>
                    <a:pt x="2585" y="2770"/>
                    <a:pt x="2326" y="2726"/>
                    <a:pt x="2072" y="2662"/>
                  </a:cubicBezTo>
                  <a:cubicBezTo>
                    <a:pt x="1895" y="2624"/>
                    <a:pt x="1725" y="2574"/>
                    <a:pt x="1547" y="2523"/>
                  </a:cubicBezTo>
                  <a:cubicBezTo>
                    <a:pt x="1465" y="2498"/>
                    <a:pt x="1383" y="2479"/>
                    <a:pt x="1301" y="2460"/>
                  </a:cubicBezTo>
                  <a:cubicBezTo>
                    <a:pt x="1041" y="2397"/>
                    <a:pt x="801" y="2270"/>
                    <a:pt x="541" y="2213"/>
                  </a:cubicBezTo>
                  <a:cubicBezTo>
                    <a:pt x="531" y="2211"/>
                    <a:pt x="522" y="2210"/>
                    <a:pt x="513" y="2210"/>
                  </a:cubicBezTo>
                  <a:cubicBezTo>
                    <a:pt x="426" y="2210"/>
                    <a:pt x="390" y="2314"/>
                    <a:pt x="459" y="2378"/>
                  </a:cubicBezTo>
                  <a:cubicBezTo>
                    <a:pt x="668" y="2561"/>
                    <a:pt x="959" y="2662"/>
                    <a:pt x="1206" y="2789"/>
                  </a:cubicBezTo>
                  <a:cubicBezTo>
                    <a:pt x="1320" y="2839"/>
                    <a:pt x="1434" y="2890"/>
                    <a:pt x="1554" y="2928"/>
                  </a:cubicBezTo>
                  <a:cubicBezTo>
                    <a:pt x="1699" y="2972"/>
                    <a:pt x="1845" y="3010"/>
                    <a:pt x="1990" y="3042"/>
                  </a:cubicBezTo>
                  <a:cubicBezTo>
                    <a:pt x="2269" y="3111"/>
                    <a:pt x="2547" y="3162"/>
                    <a:pt x="2832" y="3168"/>
                  </a:cubicBezTo>
                  <a:cubicBezTo>
                    <a:pt x="3085" y="3168"/>
                    <a:pt x="3338" y="3149"/>
                    <a:pt x="3591" y="3124"/>
                  </a:cubicBezTo>
                  <a:cubicBezTo>
                    <a:pt x="3692" y="3225"/>
                    <a:pt x="3793" y="3333"/>
                    <a:pt x="3895" y="3434"/>
                  </a:cubicBezTo>
                  <a:cubicBezTo>
                    <a:pt x="4021" y="3561"/>
                    <a:pt x="4148" y="3687"/>
                    <a:pt x="4268" y="3814"/>
                  </a:cubicBezTo>
                  <a:cubicBezTo>
                    <a:pt x="4027" y="3782"/>
                    <a:pt x="3781" y="3769"/>
                    <a:pt x="3540" y="3725"/>
                  </a:cubicBezTo>
                  <a:cubicBezTo>
                    <a:pt x="3205" y="3662"/>
                    <a:pt x="2876" y="3599"/>
                    <a:pt x="2541" y="3542"/>
                  </a:cubicBezTo>
                  <a:cubicBezTo>
                    <a:pt x="2212" y="3485"/>
                    <a:pt x="1889" y="3428"/>
                    <a:pt x="1560" y="3371"/>
                  </a:cubicBezTo>
                  <a:lnTo>
                    <a:pt x="1547" y="3371"/>
                  </a:lnTo>
                  <a:cubicBezTo>
                    <a:pt x="1377" y="3339"/>
                    <a:pt x="1212" y="3314"/>
                    <a:pt x="1041" y="3289"/>
                  </a:cubicBezTo>
                  <a:cubicBezTo>
                    <a:pt x="864" y="3257"/>
                    <a:pt x="681" y="3238"/>
                    <a:pt x="510" y="3194"/>
                  </a:cubicBezTo>
                  <a:cubicBezTo>
                    <a:pt x="504" y="3192"/>
                    <a:pt x="499" y="3191"/>
                    <a:pt x="494" y="3191"/>
                  </a:cubicBezTo>
                  <a:cubicBezTo>
                    <a:pt x="442" y="3191"/>
                    <a:pt x="421" y="3272"/>
                    <a:pt x="478" y="3295"/>
                  </a:cubicBezTo>
                  <a:cubicBezTo>
                    <a:pt x="649" y="3358"/>
                    <a:pt x="807" y="3447"/>
                    <a:pt x="978" y="3516"/>
                  </a:cubicBezTo>
                  <a:cubicBezTo>
                    <a:pt x="1136" y="3580"/>
                    <a:pt x="1294" y="3637"/>
                    <a:pt x="1459" y="3693"/>
                  </a:cubicBezTo>
                  <a:cubicBezTo>
                    <a:pt x="1503" y="3700"/>
                    <a:pt x="1541" y="3712"/>
                    <a:pt x="1579" y="3725"/>
                  </a:cubicBezTo>
                  <a:cubicBezTo>
                    <a:pt x="1870" y="3814"/>
                    <a:pt x="2167" y="3871"/>
                    <a:pt x="2471" y="3921"/>
                  </a:cubicBezTo>
                  <a:cubicBezTo>
                    <a:pt x="2642" y="3953"/>
                    <a:pt x="2813" y="3978"/>
                    <a:pt x="2984" y="3991"/>
                  </a:cubicBezTo>
                  <a:cubicBezTo>
                    <a:pt x="3094" y="4002"/>
                    <a:pt x="3201" y="4005"/>
                    <a:pt x="3308" y="4005"/>
                  </a:cubicBezTo>
                  <a:cubicBezTo>
                    <a:pt x="3380" y="4005"/>
                    <a:pt x="3450" y="4003"/>
                    <a:pt x="3521" y="4003"/>
                  </a:cubicBezTo>
                  <a:cubicBezTo>
                    <a:pt x="3695" y="4003"/>
                    <a:pt x="3870" y="4012"/>
                    <a:pt x="4045" y="4012"/>
                  </a:cubicBezTo>
                  <a:cubicBezTo>
                    <a:pt x="4175" y="4012"/>
                    <a:pt x="4305" y="4007"/>
                    <a:pt x="4432" y="3991"/>
                  </a:cubicBezTo>
                  <a:cubicBezTo>
                    <a:pt x="4591" y="4149"/>
                    <a:pt x="4742" y="4313"/>
                    <a:pt x="4888" y="4478"/>
                  </a:cubicBezTo>
                  <a:cubicBezTo>
                    <a:pt x="4620" y="4511"/>
                    <a:pt x="4349" y="4526"/>
                    <a:pt x="4077" y="4526"/>
                  </a:cubicBezTo>
                  <a:cubicBezTo>
                    <a:pt x="3629" y="4526"/>
                    <a:pt x="3178" y="4486"/>
                    <a:pt x="2737" y="4427"/>
                  </a:cubicBezTo>
                  <a:cubicBezTo>
                    <a:pt x="2364" y="4383"/>
                    <a:pt x="1997" y="4307"/>
                    <a:pt x="1636" y="4219"/>
                  </a:cubicBezTo>
                  <a:cubicBezTo>
                    <a:pt x="1617" y="4212"/>
                    <a:pt x="1604" y="4206"/>
                    <a:pt x="1585" y="4206"/>
                  </a:cubicBezTo>
                  <a:cubicBezTo>
                    <a:pt x="1396" y="4155"/>
                    <a:pt x="1206" y="4098"/>
                    <a:pt x="1016" y="4060"/>
                  </a:cubicBezTo>
                  <a:cubicBezTo>
                    <a:pt x="921" y="4035"/>
                    <a:pt x="820" y="4022"/>
                    <a:pt x="725" y="3991"/>
                  </a:cubicBezTo>
                  <a:cubicBezTo>
                    <a:pt x="636" y="3966"/>
                    <a:pt x="560" y="3928"/>
                    <a:pt x="466" y="3928"/>
                  </a:cubicBezTo>
                  <a:cubicBezTo>
                    <a:pt x="409" y="3934"/>
                    <a:pt x="371" y="3991"/>
                    <a:pt x="409" y="4041"/>
                  </a:cubicBezTo>
                  <a:cubicBezTo>
                    <a:pt x="485" y="4124"/>
                    <a:pt x="573" y="4155"/>
                    <a:pt x="668" y="4206"/>
                  </a:cubicBezTo>
                  <a:cubicBezTo>
                    <a:pt x="750" y="4250"/>
                    <a:pt x="832" y="4307"/>
                    <a:pt x="921" y="4351"/>
                  </a:cubicBezTo>
                  <a:cubicBezTo>
                    <a:pt x="1098" y="4440"/>
                    <a:pt x="1294" y="4510"/>
                    <a:pt x="1490" y="4567"/>
                  </a:cubicBezTo>
                  <a:cubicBezTo>
                    <a:pt x="1566" y="4592"/>
                    <a:pt x="1642" y="4611"/>
                    <a:pt x="1725" y="4630"/>
                  </a:cubicBezTo>
                  <a:cubicBezTo>
                    <a:pt x="2041" y="4712"/>
                    <a:pt x="2370" y="4763"/>
                    <a:pt x="2693" y="4794"/>
                  </a:cubicBezTo>
                  <a:cubicBezTo>
                    <a:pt x="2865" y="4811"/>
                    <a:pt x="3036" y="4819"/>
                    <a:pt x="3206" y="4819"/>
                  </a:cubicBezTo>
                  <a:cubicBezTo>
                    <a:pt x="3806" y="4819"/>
                    <a:pt x="4396" y="4722"/>
                    <a:pt x="4983" y="4579"/>
                  </a:cubicBezTo>
                  <a:cubicBezTo>
                    <a:pt x="5090" y="4693"/>
                    <a:pt x="5192" y="4807"/>
                    <a:pt x="5293" y="4921"/>
                  </a:cubicBezTo>
                  <a:cubicBezTo>
                    <a:pt x="5375" y="5016"/>
                    <a:pt x="5457" y="5104"/>
                    <a:pt x="5533" y="5199"/>
                  </a:cubicBezTo>
                  <a:cubicBezTo>
                    <a:pt x="5434" y="5210"/>
                    <a:pt x="5335" y="5215"/>
                    <a:pt x="5236" y="5215"/>
                  </a:cubicBezTo>
                  <a:cubicBezTo>
                    <a:pt x="4524" y="5215"/>
                    <a:pt x="3824" y="4971"/>
                    <a:pt x="3115" y="4971"/>
                  </a:cubicBezTo>
                  <a:cubicBezTo>
                    <a:pt x="3107" y="4971"/>
                    <a:pt x="3099" y="4971"/>
                    <a:pt x="3091" y="4971"/>
                  </a:cubicBezTo>
                  <a:cubicBezTo>
                    <a:pt x="2680" y="4978"/>
                    <a:pt x="2281" y="5041"/>
                    <a:pt x="1876" y="5054"/>
                  </a:cubicBezTo>
                  <a:cubicBezTo>
                    <a:pt x="1813" y="5060"/>
                    <a:pt x="1756" y="5060"/>
                    <a:pt x="1693" y="5060"/>
                  </a:cubicBezTo>
                  <a:cubicBezTo>
                    <a:pt x="1484" y="5054"/>
                    <a:pt x="1282" y="5022"/>
                    <a:pt x="1086" y="4952"/>
                  </a:cubicBezTo>
                  <a:cubicBezTo>
                    <a:pt x="889" y="4883"/>
                    <a:pt x="681" y="4807"/>
                    <a:pt x="503" y="4706"/>
                  </a:cubicBezTo>
                  <a:cubicBezTo>
                    <a:pt x="491" y="4699"/>
                    <a:pt x="479" y="4696"/>
                    <a:pt x="467" y="4696"/>
                  </a:cubicBezTo>
                  <a:cubicBezTo>
                    <a:pt x="411" y="4696"/>
                    <a:pt x="367" y="4761"/>
                    <a:pt x="409" y="4813"/>
                  </a:cubicBezTo>
                  <a:cubicBezTo>
                    <a:pt x="529" y="4959"/>
                    <a:pt x="662" y="5060"/>
                    <a:pt x="839" y="5123"/>
                  </a:cubicBezTo>
                  <a:cubicBezTo>
                    <a:pt x="1016" y="5187"/>
                    <a:pt x="1206" y="5193"/>
                    <a:pt x="1389" y="5199"/>
                  </a:cubicBezTo>
                  <a:cubicBezTo>
                    <a:pt x="1443" y="5201"/>
                    <a:pt x="1496" y="5202"/>
                    <a:pt x="1549" y="5202"/>
                  </a:cubicBezTo>
                  <a:cubicBezTo>
                    <a:pt x="1677" y="5202"/>
                    <a:pt x="1804" y="5197"/>
                    <a:pt x="1933" y="5193"/>
                  </a:cubicBezTo>
                  <a:cubicBezTo>
                    <a:pt x="2129" y="5180"/>
                    <a:pt x="2332" y="5174"/>
                    <a:pt x="2528" y="5174"/>
                  </a:cubicBezTo>
                  <a:cubicBezTo>
                    <a:pt x="2895" y="5187"/>
                    <a:pt x="3256" y="5269"/>
                    <a:pt x="3623" y="5319"/>
                  </a:cubicBezTo>
                  <a:cubicBezTo>
                    <a:pt x="3998" y="5373"/>
                    <a:pt x="4375" y="5416"/>
                    <a:pt x="4751" y="5416"/>
                  </a:cubicBezTo>
                  <a:cubicBezTo>
                    <a:pt x="5047" y="5416"/>
                    <a:pt x="5342" y="5389"/>
                    <a:pt x="5634" y="5319"/>
                  </a:cubicBezTo>
                  <a:cubicBezTo>
                    <a:pt x="5818" y="5535"/>
                    <a:pt x="5995" y="5750"/>
                    <a:pt x="6172" y="5971"/>
                  </a:cubicBezTo>
                  <a:cubicBezTo>
                    <a:pt x="6052" y="5946"/>
                    <a:pt x="5932" y="5920"/>
                    <a:pt x="5818" y="5889"/>
                  </a:cubicBezTo>
                  <a:cubicBezTo>
                    <a:pt x="5609" y="5838"/>
                    <a:pt x="5400" y="5800"/>
                    <a:pt x="5192" y="5769"/>
                  </a:cubicBezTo>
                  <a:cubicBezTo>
                    <a:pt x="4806" y="5705"/>
                    <a:pt x="4420" y="5674"/>
                    <a:pt x="4027" y="5661"/>
                  </a:cubicBezTo>
                  <a:cubicBezTo>
                    <a:pt x="3635" y="5648"/>
                    <a:pt x="3243" y="5636"/>
                    <a:pt x="2844" y="5617"/>
                  </a:cubicBezTo>
                  <a:cubicBezTo>
                    <a:pt x="2604" y="5598"/>
                    <a:pt x="2357" y="5579"/>
                    <a:pt x="2117" y="5547"/>
                  </a:cubicBezTo>
                  <a:cubicBezTo>
                    <a:pt x="1978" y="5535"/>
                    <a:pt x="1838" y="5516"/>
                    <a:pt x="1706" y="5497"/>
                  </a:cubicBezTo>
                  <a:cubicBezTo>
                    <a:pt x="1326" y="5452"/>
                    <a:pt x="934" y="5427"/>
                    <a:pt x="567" y="5326"/>
                  </a:cubicBezTo>
                  <a:cubicBezTo>
                    <a:pt x="560" y="5324"/>
                    <a:pt x="553" y="5323"/>
                    <a:pt x="547" y="5323"/>
                  </a:cubicBezTo>
                  <a:cubicBezTo>
                    <a:pt x="480" y="5323"/>
                    <a:pt x="459" y="5411"/>
                    <a:pt x="529" y="5446"/>
                  </a:cubicBezTo>
                  <a:cubicBezTo>
                    <a:pt x="725" y="5541"/>
                    <a:pt x="921" y="5648"/>
                    <a:pt x="1136" y="5724"/>
                  </a:cubicBezTo>
                  <a:cubicBezTo>
                    <a:pt x="1345" y="5800"/>
                    <a:pt x="1554" y="5864"/>
                    <a:pt x="1781" y="5895"/>
                  </a:cubicBezTo>
                  <a:cubicBezTo>
                    <a:pt x="1971" y="5927"/>
                    <a:pt x="2161" y="5952"/>
                    <a:pt x="2357" y="5971"/>
                  </a:cubicBezTo>
                  <a:cubicBezTo>
                    <a:pt x="2939" y="6028"/>
                    <a:pt x="3521" y="6034"/>
                    <a:pt x="4110" y="6053"/>
                  </a:cubicBezTo>
                  <a:cubicBezTo>
                    <a:pt x="4496" y="6066"/>
                    <a:pt x="4888" y="6060"/>
                    <a:pt x="5274" y="6066"/>
                  </a:cubicBezTo>
                  <a:cubicBezTo>
                    <a:pt x="5470" y="6072"/>
                    <a:pt x="5666" y="6072"/>
                    <a:pt x="5862" y="6085"/>
                  </a:cubicBezTo>
                  <a:cubicBezTo>
                    <a:pt x="6014" y="6098"/>
                    <a:pt x="6166" y="6129"/>
                    <a:pt x="6318" y="6155"/>
                  </a:cubicBezTo>
                  <a:cubicBezTo>
                    <a:pt x="6507" y="6395"/>
                    <a:pt x="6691" y="6629"/>
                    <a:pt x="6868" y="6876"/>
                  </a:cubicBezTo>
                  <a:cubicBezTo>
                    <a:pt x="6849" y="6869"/>
                    <a:pt x="6830" y="6863"/>
                    <a:pt x="6811" y="6857"/>
                  </a:cubicBezTo>
                  <a:cubicBezTo>
                    <a:pt x="6704" y="6825"/>
                    <a:pt x="6609" y="6775"/>
                    <a:pt x="6507" y="6730"/>
                  </a:cubicBezTo>
                  <a:cubicBezTo>
                    <a:pt x="6299" y="6629"/>
                    <a:pt x="6065" y="6566"/>
                    <a:pt x="5831" y="6528"/>
                  </a:cubicBezTo>
                  <a:cubicBezTo>
                    <a:pt x="5691" y="6506"/>
                    <a:pt x="5550" y="6498"/>
                    <a:pt x="5408" y="6498"/>
                  </a:cubicBezTo>
                  <a:cubicBezTo>
                    <a:pt x="5131" y="6498"/>
                    <a:pt x="4850" y="6530"/>
                    <a:pt x="4578" y="6559"/>
                  </a:cubicBezTo>
                  <a:cubicBezTo>
                    <a:pt x="4243" y="6591"/>
                    <a:pt x="3914" y="6623"/>
                    <a:pt x="3585" y="6629"/>
                  </a:cubicBezTo>
                  <a:cubicBezTo>
                    <a:pt x="3496" y="6629"/>
                    <a:pt x="3407" y="6629"/>
                    <a:pt x="3319" y="6623"/>
                  </a:cubicBezTo>
                  <a:cubicBezTo>
                    <a:pt x="3123" y="6616"/>
                    <a:pt x="2927" y="6610"/>
                    <a:pt x="2737" y="6597"/>
                  </a:cubicBezTo>
                  <a:cubicBezTo>
                    <a:pt x="2376" y="6566"/>
                    <a:pt x="2009" y="6521"/>
                    <a:pt x="1655" y="6446"/>
                  </a:cubicBezTo>
                  <a:cubicBezTo>
                    <a:pt x="1364" y="6389"/>
                    <a:pt x="1079" y="6306"/>
                    <a:pt x="801" y="6193"/>
                  </a:cubicBezTo>
                  <a:cubicBezTo>
                    <a:pt x="794" y="6190"/>
                    <a:pt x="787" y="6188"/>
                    <a:pt x="781" y="6188"/>
                  </a:cubicBezTo>
                  <a:cubicBezTo>
                    <a:pt x="732" y="6188"/>
                    <a:pt x="712" y="6271"/>
                    <a:pt x="763" y="6294"/>
                  </a:cubicBezTo>
                  <a:cubicBezTo>
                    <a:pt x="1003" y="6408"/>
                    <a:pt x="1244" y="6509"/>
                    <a:pt x="1484" y="6604"/>
                  </a:cubicBezTo>
                  <a:cubicBezTo>
                    <a:pt x="1706" y="6692"/>
                    <a:pt x="1927" y="6768"/>
                    <a:pt x="2155" y="6831"/>
                  </a:cubicBezTo>
                  <a:cubicBezTo>
                    <a:pt x="2420" y="6907"/>
                    <a:pt x="2686" y="6958"/>
                    <a:pt x="2958" y="6983"/>
                  </a:cubicBezTo>
                  <a:cubicBezTo>
                    <a:pt x="3147" y="7001"/>
                    <a:pt x="3338" y="7009"/>
                    <a:pt x="3530" y="7009"/>
                  </a:cubicBezTo>
                  <a:cubicBezTo>
                    <a:pt x="3679" y="7009"/>
                    <a:pt x="3828" y="7004"/>
                    <a:pt x="3977" y="6996"/>
                  </a:cubicBezTo>
                  <a:cubicBezTo>
                    <a:pt x="4230" y="6983"/>
                    <a:pt x="4483" y="6958"/>
                    <a:pt x="4736" y="6933"/>
                  </a:cubicBezTo>
                  <a:cubicBezTo>
                    <a:pt x="4965" y="6912"/>
                    <a:pt x="5196" y="6897"/>
                    <a:pt x="5426" y="6897"/>
                  </a:cubicBezTo>
                  <a:cubicBezTo>
                    <a:pt x="5615" y="6897"/>
                    <a:pt x="5803" y="6907"/>
                    <a:pt x="5989" y="6933"/>
                  </a:cubicBezTo>
                  <a:cubicBezTo>
                    <a:pt x="6197" y="6964"/>
                    <a:pt x="6387" y="7047"/>
                    <a:pt x="6583" y="7085"/>
                  </a:cubicBezTo>
                  <a:cubicBezTo>
                    <a:pt x="6686" y="7110"/>
                    <a:pt x="6798" y="7142"/>
                    <a:pt x="6902" y="7142"/>
                  </a:cubicBezTo>
                  <a:cubicBezTo>
                    <a:pt x="6952" y="7142"/>
                    <a:pt x="7000" y="7135"/>
                    <a:pt x="7045" y="7116"/>
                  </a:cubicBezTo>
                  <a:cubicBezTo>
                    <a:pt x="7165" y="7274"/>
                    <a:pt x="7273" y="7433"/>
                    <a:pt x="7387" y="7597"/>
                  </a:cubicBezTo>
                  <a:cubicBezTo>
                    <a:pt x="7243" y="7648"/>
                    <a:pt x="7097" y="7669"/>
                    <a:pt x="6950" y="7669"/>
                  </a:cubicBezTo>
                  <a:cubicBezTo>
                    <a:pt x="6625" y="7669"/>
                    <a:pt x="6298" y="7568"/>
                    <a:pt x="5989" y="7477"/>
                  </a:cubicBezTo>
                  <a:cubicBezTo>
                    <a:pt x="5584" y="7363"/>
                    <a:pt x="5179" y="7268"/>
                    <a:pt x="4755" y="7255"/>
                  </a:cubicBezTo>
                  <a:cubicBezTo>
                    <a:pt x="4712" y="7254"/>
                    <a:pt x="4670" y="7253"/>
                    <a:pt x="4627" y="7253"/>
                  </a:cubicBezTo>
                  <a:cubicBezTo>
                    <a:pt x="4499" y="7253"/>
                    <a:pt x="4371" y="7260"/>
                    <a:pt x="4243" y="7274"/>
                  </a:cubicBezTo>
                  <a:cubicBezTo>
                    <a:pt x="4192" y="7274"/>
                    <a:pt x="4148" y="7281"/>
                    <a:pt x="4103" y="7287"/>
                  </a:cubicBezTo>
                  <a:cubicBezTo>
                    <a:pt x="3901" y="7306"/>
                    <a:pt x="3698" y="7331"/>
                    <a:pt x="3496" y="7357"/>
                  </a:cubicBezTo>
                  <a:cubicBezTo>
                    <a:pt x="3382" y="7369"/>
                    <a:pt x="3268" y="7376"/>
                    <a:pt x="3154" y="7382"/>
                  </a:cubicBezTo>
                  <a:cubicBezTo>
                    <a:pt x="3000" y="7393"/>
                    <a:pt x="2848" y="7400"/>
                    <a:pt x="2695" y="7400"/>
                  </a:cubicBezTo>
                  <a:cubicBezTo>
                    <a:pt x="2585" y="7400"/>
                    <a:pt x="2475" y="7396"/>
                    <a:pt x="2364" y="7388"/>
                  </a:cubicBezTo>
                  <a:cubicBezTo>
                    <a:pt x="2186" y="7382"/>
                    <a:pt x="2009" y="7376"/>
                    <a:pt x="1838" y="7350"/>
                  </a:cubicBezTo>
                  <a:lnTo>
                    <a:pt x="1813" y="7350"/>
                  </a:lnTo>
                  <a:cubicBezTo>
                    <a:pt x="1630" y="7325"/>
                    <a:pt x="1434" y="7300"/>
                    <a:pt x="1269" y="7230"/>
                  </a:cubicBezTo>
                  <a:cubicBezTo>
                    <a:pt x="1262" y="7227"/>
                    <a:pt x="1255" y="7225"/>
                    <a:pt x="1248" y="7225"/>
                  </a:cubicBezTo>
                  <a:cubicBezTo>
                    <a:pt x="1205" y="7225"/>
                    <a:pt x="1186" y="7291"/>
                    <a:pt x="1225" y="7319"/>
                  </a:cubicBezTo>
                  <a:cubicBezTo>
                    <a:pt x="1320" y="7388"/>
                    <a:pt x="1408" y="7470"/>
                    <a:pt x="1509" y="7521"/>
                  </a:cubicBezTo>
                  <a:cubicBezTo>
                    <a:pt x="1573" y="7559"/>
                    <a:pt x="1636" y="7584"/>
                    <a:pt x="1699" y="7610"/>
                  </a:cubicBezTo>
                  <a:cubicBezTo>
                    <a:pt x="1731" y="7622"/>
                    <a:pt x="1762" y="7635"/>
                    <a:pt x="1794" y="7648"/>
                  </a:cubicBezTo>
                  <a:cubicBezTo>
                    <a:pt x="1997" y="7730"/>
                    <a:pt x="2218" y="7774"/>
                    <a:pt x="2439" y="7787"/>
                  </a:cubicBezTo>
                  <a:cubicBezTo>
                    <a:pt x="2521" y="7790"/>
                    <a:pt x="2601" y="7792"/>
                    <a:pt x="2682" y="7792"/>
                  </a:cubicBezTo>
                  <a:cubicBezTo>
                    <a:pt x="2890" y="7792"/>
                    <a:pt x="3096" y="7782"/>
                    <a:pt x="3306" y="7768"/>
                  </a:cubicBezTo>
                  <a:cubicBezTo>
                    <a:pt x="3616" y="7743"/>
                    <a:pt x="3926" y="7705"/>
                    <a:pt x="4230" y="7667"/>
                  </a:cubicBezTo>
                  <a:cubicBezTo>
                    <a:pt x="4337" y="7660"/>
                    <a:pt x="4451" y="7648"/>
                    <a:pt x="4559" y="7641"/>
                  </a:cubicBezTo>
                  <a:cubicBezTo>
                    <a:pt x="4692" y="7629"/>
                    <a:pt x="4825" y="7616"/>
                    <a:pt x="4957" y="7610"/>
                  </a:cubicBezTo>
                  <a:cubicBezTo>
                    <a:pt x="4990" y="7608"/>
                    <a:pt x="5023" y="7608"/>
                    <a:pt x="5056" y="7608"/>
                  </a:cubicBezTo>
                  <a:cubicBezTo>
                    <a:pt x="5480" y="7608"/>
                    <a:pt x="5875" y="7717"/>
                    <a:pt x="6292" y="7799"/>
                  </a:cubicBezTo>
                  <a:cubicBezTo>
                    <a:pt x="6479" y="7838"/>
                    <a:pt x="6670" y="7865"/>
                    <a:pt x="6860" y="7865"/>
                  </a:cubicBezTo>
                  <a:cubicBezTo>
                    <a:pt x="7074" y="7865"/>
                    <a:pt x="7287" y="7830"/>
                    <a:pt x="7488" y="7736"/>
                  </a:cubicBezTo>
                  <a:cubicBezTo>
                    <a:pt x="7665" y="7989"/>
                    <a:pt x="7836" y="8249"/>
                    <a:pt x="8007" y="8514"/>
                  </a:cubicBezTo>
                  <a:lnTo>
                    <a:pt x="8001" y="8514"/>
                  </a:lnTo>
                  <a:cubicBezTo>
                    <a:pt x="7672" y="8325"/>
                    <a:pt x="7305" y="8230"/>
                    <a:pt x="6931" y="8160"/>
                  </a:cubicBezTo>
                  <a:cubicBezTo>
                    <a:pt x="6695" y="8117"/>
                    <a:pt x="6459" y="8101"/>
                    <a:pt x="6222" y="8101"/>
                  </a:cubicBezTo>
                  <a:cubicBezTo>
                    <a:pt x="5806" y="8101"/>
                    <a:pt x="5390" y="8149"/>
                    <a:pt x="4970" y="8173"/>
                  </a:cubicBezTo>
                  <a:cubicBezTo>
                    <a:pt x="4787" y="8185"/>
                    <a:pt x="4597" y="8192"/>
                    <a:pt x="4407" y="8192"/>
                  </a:cubicBezTo>
                  <a:cubicBezTo>
                    <a:pt x="4299" y="8185"/>
                    <a:pt x="4192" y="8185"/>
                    <a:pt x="4084" y="8173"/>
                  </a:cubicBezTo>
                  <a:cubicBezTo>
                    <a:pt x="3857" y="8147"/>
                    <a:pt x="3629" y="8109"/>
                    <a:pt x="3407" y="8078"/>
                  </a:cubicBezTo>
                  <a:cubicBezTo>
                    <a:pt x="3205" y="8052"/>
                    <a:pt x="3003" y="8030"/>
                    <a:pt x="2797" y="8030"/>
                  </a:cubicBezTo>
                  <a:cubicBezTo>
                    <a:pt x="2752" y="8030"/>
                    <a:pt x="2706" y="8031"/>
                    <a:pt x="2661" y="8034"/>
                  </a:cubicBezTo>
                  <a:cubicBezTo>
                    <a:pt x="2250" y="8059"/>
                    <a:pt x="1762" y="8166"/>
                    <a:pt x="1465" y="8470"/>
                  </a:cubicBezTo>
                  <a:cubicBezTo>
                    <a:pt x="1407" y="8528"/>
                    <a:pt x="1451" y="8635"/>
                    <a:pt x="1522" y="8635"/>
                  </a:cubicBezTo>
                  <a:cubicBezTo>
                    <a:pt x="1536" y="8635"/>
                    <a:pt x="1551" y="8631"/>
                    <a:pt x="1566" y="8622"/>
                  </a:cubicBezTo>
                  <a:cubicBezTo>
                    <a:pt x="1781" y="8502"/>
                    <a:pt x="1997" y="8407"/>
                    <a:pt x="2243" y="8382"/>
                  </a:cubicBezTo>
                  <a:cubicBezTo>
                    <a:pt x="2317" y="8373"/>
                    <a:pt x="2391" y="8370"/>
                    <a:pt x="2466" y="8370"/>
                  </a:cubicBezTo>
                  <a:cubicBezTo>
                    <a:pt x="2622" y="8370"/>
                    <a:pt x="2781" y="8385"/>
                    <a:pt x="2939" y="8407"/>
                  </a:cubicBezTo>
                  <a:cubicBezTo>
                    <a:pt x="3129" y="8432"/>
                    <a:pt x="3319" y="8464"/>
                    <a:pt x="3509" y="8495"/>
                  </a:cubicBezTo>
                  <a:cubicBezTo>
                    <a:pt x="3774" y="8533"/>
                    <a:pt x="4046" y="8571"/>
                    <a:pt x="4312" y="8578"/>
                  </a:cubicBezTo>
                  <a:cubicBezTo>
                    <a:pt x="4388" y="8584"/>
                    <a:pt x="4470" y="8584"/>
                    <a:pt x="4546" y="8584"/>
                  </a:cubicBezTo>
                  <a:cubicBezTo>
                    <a:pt x="4774" y="8584"/>
                    <a:pt x="5002" y="8565"/>
                    <a:pt x="5236" y="8546"/>
                  </a:cubicBezTo>
                  <a:cubicBezTo>
                    <a:pt x="5394" y="8540"/>
                    <a:pt x="5552" y="8521"/>
                    <a:pt x="5710" y="8508"/>
                  </a:cubicBezTo>
                  <a:cubicBezTo>
                    <a:pt x="6063" y="8478"/>
                    <a:pt x="6426" y="8438"/>
                    <a:pt x="6784" y="8438"/>
                  </a:cubicBezTo>
                  <a:cubicBezTo>
                    <a:pt x="7256" y="8438"/>
                    <a:pt x="7719" y="8507"/>
                    <a:pt x="8140" y="8755"/>
                  </a:cubicBezTo>
                  <a:cubicBezTo>
                    <a:pt x="8146" y="8761"/>
                    <a:pt x="8159" y="8767"/>
                    <a:pt x="8165" y="8767"/>
                  </a:cubicBezTo>
                  <a:cubicBezTo>
                    <a:pt x="8222" y="8856"/>
                    <a:pt x="8273" y="8938"/>
                    <a:pt x="8330" y="9027"/>
                  </a:cubicBezTo>
                  <a:cubicBezTo>
                    <a:pt x="8241" y="9014"/>
                    <a:pt x="8159" y="8983"/>
                    <a:pt x="8064" y="8976"/>
                  </a:cubicBezTo>
                  <a:cubicBezTo>
                    <a:pt x="7944" y="8964"/>
                    <a:pt x="7817" y="8957"/>
                    <a:pt x="7697" y="8932"/>
                  </a:cubicBezTo>
                  <a:cubicBezTo>
                    <a:pt x="7456" y="8888"/>
                    <a:pt x="7210" y="8837"/>
                    <a:pt x="6963" y="8824"/>
                  </a:cubicBezTo>
                  <a:cubicBezTo>
                    <a:pt x="6746" y="8808"/>
                    <a:pt x="6530" y="8801"/>
                    <a:pt x="6314" y="8801"/>
                  </a:cubicBezTo>
                  <a:cubicBezTo>
                    <a:pt x="6015" y="8801"/>
                    <a:pt x="5717" y="8815"/>
                    <a:pt x="5419" y="8837"/>
                  </a:cubicBezTo>
                  <a:cubicBezTo>
                    <a:pt x="5166" y="8856"/>
                    <a:pt x="4913" y="8875"/>
                    <a:pt x="4660" y="8907"/>
                  </a:cubicBezTo>
                  <a:cubicBezTo>
                    <a:pt x="4578" y="8919"/>
                    <a:pt x="4496" y="8926"/>
                    <a:pt x="4413" y="8938"/>
                  </a:cubicBezTo>
                  <a:cubicBezTo>
                    <a:pt x="4141" y="8970"/>
                    <a:pt x="3869" y="8989"/>
                    <a:pt x="3604" y="8995"/>
                  </a:cubicBezTo>
                  <a:cubicBezTo>
                    <a:pt x="3452" y="9002"/>
                    <a:pt x="3300" y="9002"/>
                    <a:pt x="3142" y="9002"/>
                  </a:cubicBezTo>
                  <a:cubicBezTo>
                    <a:pt x="2933" y="9002"/>
                    <a:pt x="2718" y="9008"/>
                    <a:pt x="2503" y="9008"/>
                  </a:cubicBezTo>
                  <a:cubicBezTo>
                    <a:pt x="2364" y="9008"/>
                    <a:pt x="2224" y="9016"/>
                    <a:pt x="2083" y="9016"/>
                  </a:cubicBezTo>
                  <a:cubicBezTo>
                    <a:pt x="2013" y="9016"/>
                    <a:pt x="1942" y="9014"/>
                    <a:pt x="1870" y="9008"/>
                  </a:cubicBezTo>
                  <a:cubicBezTo>
                    <a:pt x="1868" y="9008"/>
                    <a:pt x="1866" y="9008"/>
                    <a:pt x="1864" y="9008"/>
                  </a:cubicBezTo>
                  <a:cubicBezTo>
                    <a:pt x="1801" y="9008"/>
                    <a:pt x="1802" y="9097"/>
                    <a:pt x="1864" y="9109"/>
                  </a:cubicBezTo>
                  <a:cubicBezTo>
                    <a:pt x="2110" y="9147"/>
                    <a:pt x="2345" y="9236"/>
                    <a:pt x="2591" y="9286"/>
                  </a:cubicBezTo>
                  <a:cubicBezTo>
                    <a:pt x="2819" y="9337"/>
                    <a:pt x="3053" y="9381"/>
                    <a:pt x="3287" y="9387"/>
                  </a:cubicBezTo>
                  <a:cubicBezTo>
                    <a:pt x="3350" y="9391"/>
                    <a:pt x="3414" y="9392"/>
                    <a:pt x="3477" y="9392"/>
                  </a:cubicBezTo>
                  <a:cubicBezTo>
                    <a:pt x="3540" y="9392"/>
                    <a:pt x="3604" y="9391"/>
                    <a:pt x="3667" y="9387"/>
                  </a:cubicBezTo>
                  <a:cubicBezTo>
                    <a:pt x="4040" y="9375"/>
                    <a:pt x="4420" y="9324"/>
                    <a:pt x="4793" y="9280"/>
                  </a:cubicBezTo>
                  <a:cubicBezTo>
                    <a:pt x="5078" y="9248"/>
                    <a:pt x="5362" y="9217"/>
                    <a:pt x="5647" y="9204"/>
                  </a:cubicBezTo>
                  <a:cubicBezTo>
                    <a:pt x="5698" y="9198"/>
                    <a:pt x="5748" y="9198"/>
                    <a:pt x="5799" y="9198"/>
                  </a:cubicBezTo>
                  <a:cubicBezTo>
                    <a:pt x="5854" y="9196"/>
                    <a:pt x="5910" y="9195"/>
                    <a:pt x="5965" y="9195"/>
                  </a:cubicBezTo>
                  <a:cubicBezTo>
                    <a:pt x="6262" y="9195"/>
                    <a:pt x="6558" y="9215"/>
                    <a:pt x="6852" y="9215"/>
                  </a:cubicBezTo>
                  <a:cubicBezTo>
                    <a:pt x="6929" y="9215"/>
                    <a:pt x="7006" y="9214"/>
                    <a:pt x="7083" y="9210"/>
                  </a:cubicBezTo>
                  <a:cubicBezTo>
                    <a:pt x="7305" y="9198"/>
                    <a:pt x="7520" y="9172"/>
                    <a:pt x="7741" y="9153"/>
                  </a:cubicBezTo>
                  <a:cubicBezTo>
                    <a:pt x="7798" y="9150"/>
                    <a:pt x="7855" y="9150"/>
                    <a:pt x="7912" y="9150"/>
                  </a:cubicBezTo>
                  <a:cubicBezTo>
                    <a:pt x="7969" y="9150"/>
                    <a:pt x="8026" y="9150"/>
                    <a:pt x="8083" y="9147"/>
                  </a:cubicBezTo>
                  <a:cubicBezTo>
                    <a:pt x="8184" y="9147"/>
                    <a:pt x="8285" y="9122"/>
                    <a:pt x="8387" y="9122"/>
                  </a:cubicBezTo>
                  <a:cubicBezTo>
                    <a:pt x="8532" y="9362"/>
                    <a:pt x="8678" y="9603"/>
                    <a:pt x="8823" y="9849"/>
                  </a:cubicBezTo>
                  <a:lnTo>
                    <a:pt x="8817" y="9849"/>
                  </a:lnTo>
                  <a:cubicBezTo>
                    <a:pt x="8709" y="9843"/>
                    <a:pt x="8608" y="9824"/>
                    <a:pt x="8500" y="9805"/>
                  </a:cubicBezTo>
                  <a:cubicBezTo>
                    <a:pt x="8450" y="9800"/>
                    <a:pt x="8398" y="9798"/>
                    <a:pt x="8345" y="9798"/>
                  </a:cubicBezTo>
                  <a:cubicBezTo>
                    <a:pt x="8273" y="9798"/>
                    <a:pt x="8200" y="9801"/>
                    <a:pt x="8127" y="9805"/>
                  </a:cubicBezTo>
                  <a:cubicBezTo>
                    <a:pt x="7893" y="9805"/>
                    <a:pt x="7659" y="9805"/>
                    <a:pt x="7425" y="9818"/>
                  </a:cubicBezTo>
                  <a:cubicBezTo>
                    <a:pt x="6957" y="9843"/>
                    <a:pt x="6489" y="9862"/>
                    <a:pt x="6027" y="9868"/>
                  </a:cubicBezTo>
                  <a:cubicBezTo>
                    <a:pt x="5856" y="9871"/>
                    <a:pt x="5687" y="9873"/>
                    <a:pt x="5517" y="9873"/>
                  </a:cubicBezTo>
                  <a:cubicBezTo>
                    <a:pt x="5348" y="9873"/>
                    <a:pt x="5179" y="9871"/>
                    <a:pt x="5008" y="9868"/>
                  </a:cubicBezTo>
                  <a:lnTo>
                    <a:pt x="4825" y="9868"/>
                  </a:lnTo>
                  <a:cubicBezTo>
                    <a:pt x="4641" y="9865"/>
                    <a:pt x="4459" y="9864"/>
                    <a:pt x="4278" y="9864"/>
                  </a:cubicBezTo>
                  <a:cubicBezTo>
                    <a:pt x="4097" y="9864"/>
                    <a:pt x="3917" y="9865"/>
                    <a:pt x="3736" y="9868"/>
                  </a:cubicBezTo>
                  <a:cubicBezTo>
                    <a:pt x="3667" y="9875"/>
                    <a:pt x="3597" y="9875"/>
                    <a:pt x="3521" y="9881"/>
                  </a:cubicBezTo>
                  <a:cubicBezTo>
                    <a:pt x="3322" y="9890"/>
                    <a:pt x="3121" y="9894"/>
                    <a:pt x="2919" y="9894"/>
                  </a:cubicBezTo>
                  <a:cubicBezTo>
                    <a:pt x="2687" y="9894"/>
                    <a:pt x="2455" y="9888"/>
                    <a:pt x="2224" y="9875"/>
                  </a:cubicBezTo>
                  <a:cubicBezTo>
                    <a:pt x="2174" y="9875"/>
                    <a:pt x="2174" y="9938"/>
                    <a:pt x="2218" y="9944"/>
                  </a:cubicBezTo>
                  <a:cubicBezTo>
                    <a:pt x="2711" y="10014"/>
                    <a:pt x="3199" y="10102"/>
                    <a:pt x="3692" y="10172"/>
                  </a:cubicBezTo>
                  <a:cubicBezTo>
                    <a:pt x="3724" y="10178"/>
                    <a:pt x="3755" y="10178"/>
                    <a:pt x="3781" y="10185"/>
                  </a:cubicBezTo>
                  <a:cubicBezTo>
                    <a:pt x="4236" y="10242"/>
                    <a:pt x="4698" y="10267"/>
                    <a:pt x="5160" y="10267"/>
                  </a:cubicBezTo>
                  <a:cubicBezTo>
                    <a:pt x="5228" y="10268"/>
                    <a:pt x="5295" y="10269"/>
                    <a:pt x="5363" y="10269"/>
                  </a:cubicBezTo>
                  <a:cubicBezTo>
                    <a:pt x="5650" y="10269"/>
                    <a:pt x="5936" y="10259"/>
                    <a:pt x="6223" y="10254"/>
                  </a:cubicBezTo>
                  <a:lnTo>
                    <a:pt x="6292" y="10254"/>
                  </a:lnTo>
                  <a:cubicBezTo>
                    <a:pt x="6729" y="10242"/>
                    <a:pt x="7172" y="10229"/>
                    <a:pt x="7615" y="10191"/>
                  </a:cubicBezTo>
                  <a:cubicBezTo>
                    <a:pt x="7823" y="10172"/>
                    <a:pt x="8032" y="10134"/>
                    <a:pt x="8241" y="10102"/>
                  </a:cubicBezTo>
                  <a:cubicBezTo>
                    <a:pt x="8355" y="10083"/>
                    <a:pt x="8462" y="10071"/>
                    <a:pt x="8570" y="10033"/>
                  </a:cubicBezTo>
                  <a:cubicBezTo>
                    <a:pt x="8671" y="9995"/>
                    <a:pt x="8760" y="9957"/>
                    <a:pt x="8867" y="9938"/>
                  </a:cubicBezTo>
                  <a:cubicBezTo>
                    <a:pt x="9007" y="10178"/>
                    <a:pt x="9146" y="10425"/>
                    <a:pt x="9272" y="10672"/>
                  </a:cubicBezTo>
                  <a:cubicBezTo>
                    <a:pt x="9196" y="10646"/>
                    <a:pt x="9120" y="10621"/>
                    <a:pt x="9038" y="10602"/>
                  </a:cubicBezTo>
                  <a:cubicBezTo>
                    <a:pt x="8918" y="10583"/>
                    <a:pt x="8798" y="10558"/>
                    <a:pt x="8671" y="10539"/>
                  </a:cubicBezTo>
                  <a:cubicBezTo>
                    <a:pt x="8418" y="10507"/>
                    <a:pt x="8178" y="10469"/>
                    <a:pt x="7918" y="10469"/>
                  </a:cubicBezTo>
                  <a:cubicBezTo>
                    <a:pt x="7400" y="10476"/>
                    <a:pt x="6893" y="10533"/>
                    <a:pt x="6387" y="10602"/>
                  </a:cubicBezTo>
                  <a:cubicBezTo>
                    <a:pt x="6039" y="10653"/>
                    <a:pt x="5691" y="10703"/>
                    <a:pt x="5343" y="10748"/>
                  </a:cubicBezTo>
                  <a:cubicBezTo>
                    <a:pt x="5274" y="10754"/>
                    <a:pt x="5204" y="10760"/>
                    <a:pt x="5128" y="10767"/>
                  </a:cubicBezTo>
                  <a:cubicBezTo>
                    <a:pt x="4801" y="10802"/>
                    <a:pt x="4474" y="10821"/>
                    <a:pt x="4146" y="10821"/>
                  </a:cubicBezTo>
                  <a:cubicBezTo>
                    <a:pt x="4062" y="10821"/>
                    <a:pt x="3979" y="10820"/>
                    <a:pt x="3895" y="10817"/>
                  </a:cubicBezTo>
                  <a:cubicBezTo>
                    <a:pt x="3388" y="10811"/>
                    <a:pt x="2882" y="10773"/>
                    <a:pt x="2383" y="10703"/>
                  </a:cubicBezTo>
                  <a:cubicBezTo>
                    <a:pt x="2381" y="10703"/>
                    <a:pt x="2379" y="10703"/>
                    <a:pt x="2377" y="10703"/>
                  </a:cubicBezTo>
                  <a:cubicBezTo>
                    <a:pt x="2318" y="10703"/>
                    <a:pt x="2302" y="10805"/>
                    <a:pt x="2364" y="10817"/>
                  </a:cubicBezTo>
                  <a:cubicBezTo>
                    <a:pt x="2863" y="10931"/>
                    <a:pt x="3357" y="11064"/>
                    <a:pt x="3869" y="11140"/>
                  </a:cubicBezTo>
                  <a:cubicBezTo>
                    <a:pt x="3901" y="11146"/>
                    <a:pt x="3933" y="11146"/>
                    <a:pt x="3970" y="11153"/>
                  </a:cubicBezTo>
                  <a:cubicBezTo>
                    <a:pt x="4161" y="11176"/>
                    <a:pt x="4352" y="11187"/>
                    <a:pt x="4543" y="11187"/>
                  </a:cubicBezTo>
                  <a:cubicBezTo>
                    <a:pt x="4861" y="11187"/>
                    <a:pt x="5179" y="11158"/>
                    <a:pt x="5495" y="11115"/>
                  </a:cubicBezTo>
                  <a:cubicBezTo>
                    <a:pt x="5843" y="11070"/>
                    <a:pt x="6197" y="11013"/>
                    <a:pt x="6545" y="10963"/>
                  </a:cubicBezTo>
                  <a:lnTo>
                    <a:pt x="6545" y="10969"/>
                  </a:lnTo>
                  <a:cubicBezTo>
                    <a:pt x="6583" y="10963"/>
                    <a:pt x="6628" y="10956"/>
                    <a:pt x="6666" y="10950"/>
                  </a:cubicBezTo>
                  <a:cubicBezTo>
                    <a:pt x="7083" y="10892"/>
                    <a:pt x="7500" y="10861"/>
                    <a:pt x="7918" y="10861"/>
                  </a:cubicBezTo>
                  <a:cubicBezTo>
                    <a:pt x="7956" y="10861"/>
                    <a:pt x="7994" y="10861"/>
                    <a:pt x="8032" y="10862"/>
                  </a:cubicBezTo>
                  <a:cubicBezTo>
                    <a:pt x="8254" y="10862"/>
                    <a:pt x="8481" y="10843"/>
                    <a:pt x="8703" y="10843"/>
                  </a:cubicBezTo>
                  <a:cubicBezTo>
                    <a:pt x="8829" y="10843"/>
                    <a:pt x="8950" y="10849"/>
                    <a:pt x="9070" y="10849"/>
                  </a:cubicBezTo>
                  <a:cubicBezTo>
                    <a:pt x="9171" y="10849"/>
                    <a:pt x="9266" y="10836"/>
                    <a:pt x="9361" y="10836"/>
                  </a:cubicBezTo>
                  <a:lnTo>
                    <a:pt x="9367" y="10836"/>
                  </a:lnTo>
                  <a:cubicBezTo>
                    <a:pt x="9386" y="10881"/>
                    <a:pt x="9411" y="10925"/>
                    <a:pt x="9430" y="10969"/>
                  </a:cubicBezTo>
                  <a:cubicBezTo>
                    <a:pt x="9475" y="11051"/>
                    <a:pt x="9519" y="11134"/>
                    <a:pt x="9557" y="11216"/>
                  </a:cubicBezTo>
                  <a:cubicBezTo>
                    <a:pt x="9557" y="11222"/>
                    <a:pt x="9551" y="11235"/>
                    <a:pt x="9544" y="11241"/>
                  </a:cubicBezTo>
                  <a:cubicBezTo>
                    <a:pt x="9509" y="11311"/>
                    <a:pt x="9565" y="11402"/>
                    <a:pt x="9633" y="11402"/>
                  </a:cubicBezTo>
                  <a:cubicBezTo>
                    <a:pt x="9639" y="11402"/>
                    <a:pt x="9646" y="11401"/>
                    <a:pt x="9652" y="11399"/>
                  </a:cubicBezTo>
                  <a:cubicBezTo>
                    <a:pt x="9664" y="11425"/>
                    <a:pt x="9677" y="11450"/>
                    <a:pt x="9690" y="11475"/>
                  </a:cubicBezTo>
                  <a:cubicBezTo>
                    <a:pt x="9595" y="11444"/>
                    <a:pt x="9500" y="11412"/>
                    <a:pt x="9399" y="11380"/>
                  </a:cubicBezTo>
                  <a:cubicBezTo>
                    <a:pt x="9279" y="11349"/>
                    <a:pt x="9158" y="11336"/>
                    <a:pt x="9032" y="11311"/>
                  </a:cubicBezTo>
                  <a:cubicBezTo>
                    <a:pt x="8879" y="11284"/>
                    <a:pt x="8728" y="11273"/>
                    <a:pt x="8576" y="11273"/>
                  </a:cubicBezTo>
                  <a:cubicBezTo>
                    <a:pt x="8476" y="11273"/>
                    <a:pt x="8375" y="11278"/>
                    <a:pt x="8273" y="11285"/>
                  </a:cubicBezTo>
                  <a:cubicBezTo>
                    <a:pt x="7760" y="11317"/>
                    <a:pt x="7248" y="11399"/>
                    <a:pt x="6735" y="11469"/>
                  </a:cubicBezTo>
                  <a:cubicBezTo>
                    <a:pt x="6387" y="11520"/>
                    <a:pt x="6039" y="11564"/>
                    <a:pt x="5685" y="11583"/>
                  </a:cubicBezTo>
                  <a:cubicBezTo>
                    <a:pt x="5603" y="11589"/>
                    <a:pt x="5527" y="11589"/>
                    <a:pt x="5451" y="11595"/>
                  </a:cubicBezTo>
                  <a:cubicBezTo>
                    <a:pt x="5418" y="11596"/>
                    <a:pt x="5384" y="11596"/>
                    <a:pt x="5351" y="11596"/>
                  </a:cubicBezTo>
                  <a:cubicBezTo>
                    <a:pt x="4930" y="11596"/>
                    <a:pt x="4520" y="11560"/>
                    <a:pt x="4103" y="11513"/>
                  </a:cubicBezTo>
                  <a:lnTo>
                    <a:pt x="4072" y="11513"/>
                  </a:lnTo>
                  <a:cubicBezTo>
                    <a:pt x="3635" y="11463"/>
                    <a:pt x="3186" y="11444"/>
                    <a:pt x="2762" y="11323"/>
                  </a:cubicBezTo>
                  <a:cubicBezTo>
                    <a:pt x="2754" y="11321"/>
                    <a:pt x="2746" y="11320"/>
                    <a:pt x="2739" y="11320"/>
                  </a:cubicBezTo>
                  <a:cubicBezTo>
                    <a:pt x="2667" y="11320"/>
                    <a:pt x="2643" y="11421"/>
                    <a:pt x="2718" y="11450"/>
                  </a:cubicBezTo>
                  <a:cubicBezTo>
                    <a:pt x="3199" y="11627"/>
                    <a:pt x="3660" y="11823"/>
                    <a:pt x="4167" y="11905"/>
                  </a:cubicBezTo>
                  <a:cubicBezTo>
                    <a:pt x="4186" y="11912"/>
                    <a:pt x="4198" y="11912"/>
                    <a:pt x="4217" y="11912"/>
                  </a:cubicBezTo>
                  <a:cubicBezTo>
                    <a:pt x="4537" y="11961"/>
                    <a:pt x="4860" y="11981"/>
                    <a:pt x="5182" y="11981"/>
                  </a:cubicBezTo>
                  <a:cubicBezTo>
                    <a:pt x="5401" y="11981"/>
                    <a:pt x="5619" y="11971"/>
                    <a:pt x="5837" y="11956"/>
                  </a:cubicBezTo>
                  <a:cubicBezTo>
                    <a:pt x="6179" y="11937"/>
                    <a:pt x="6520" y="11893"/>
                    <a:pt x="6855" y="11842"/>
                  </a:cubicBezTo>
                  <a:cubicBezTo>
                    <a:pt x="6881" y="11842"/>
                    <a:pt x="6900" y="11842"/>
                    <a:pt x="6925" y="11836"/>
                  </a:cubicBezTo>
                  <a:cubicBezTo>
                    <a:pt x="7393" y="11766"/>
                    <a:pt x="7861" y="11690"/>
                    <a:pt x="8342" y="11665"/>
                  </a:cubicBezTo>
                  <a:cubicBezTo>
                    <a:pt x="8570" y="11659"/>
                    <a:pt x="8804" y="11646"/>
                    <a:pt x="9038" y="11640"/>
                  </a:cubicBezTo>
                  <a:cubicBezTo>
                    <a:pt x="9128" y="11637"/>
                    <a:pt x="9222" y="11634"/>
                    <a:pt x="9316" y="11634"/>
                  </a:cubicBezTo>
                  <a:cubicBezTo>
                    <a:pt x="9455" y="11634"/>
                    <a:pt x="9594" y="11641"/>
                    <a:pt x="9721" y="11671"/>
                  </a:cubicBezTo>
                  <a:cubicBezTo>
                    <a:pt x="9729" y="11673"/>
                    <a:pt x="9736" y="11674"/>
                    <a:pt x="9742" y="11674"/>
                  </a:cubicBezTo>
                  <a:cubicBezTo>
                    <a:pt x="9758" y="11674"/>
                    <a:pt x="9771" y="11670"/>
                    <a:pt x="9785" y="11665"/>
                  </a:cubicBezTo>
                  <a:cubicBezTo>
                    <a:pt x="9810" y="11722"/>
                    <a:pt x="9835" y="11773"/>
                    <a:pt x="9861" y="11830"/>
                  </a:cubicBezTo>
                  <a:cubicBezTo>
                    <a:pt x="9854" y="11849"/>
                    <a:pt x="9842" y="11867"/>
                    <a:pt x="9835" y="11886"/>
                  </a:cubicBezTo>
                  <a:cubicBezTo>
                    <a:pt x="9801" y="11941"/>
                    <a:pt x="9847" y="11995"/>
                    <a:pt x="9896" y="11995"/>
                  </a:cubicBezTo>
                  <a:cubicBezTo>
                    <a:pt x="9910" y="11995"/>
                    <a:pt x="9924" y="11991"/>
                    <a:pt x="9937" y="11981"/>
                  </a:cubicBezTo>
                  <a:cubicBezTo>
                    <a:pt x="9962" y="12038"/>
                    <a:pt x="9987" y="12095"/>
                    <a:pt x="10012" y="12152"/>
                  </a:cubicBezTo>
                  <a:cubicBezTo>
                    <a:pt x="9946" y="12163"/>
                    <a:pt x="9880" y="12167"/>
                    <a:pt x="9815" y="12167"/>
                  </a:cubicBezTo>
                  <a:cubicBezTo>
                    <a:pt x="9647" y="12167"/>
                    <a:pt x="9482" y="12139"/>
                    <a:pt x="9304" y="12121"/>
                  </a:cubicBezTo>
                  <a:cubicBezTo>
                    <a:pt x="9063" y="12095"/>
                    <a:pt x="8810" y="12095"/>
                    <a:pt x="8570" y="12095"/>
                  </a:cubicBezTo>
                  <a:cubicBezTo>
                    <a:pt x="8416" y="12092"/>
                    <a:pt x="8263" y="12090"/>
                    <a:pt x="8110" y="12090"/>
                  </a:cubicBezTo>
                  <a:cubicBezTo>
                    <a:pt x="7716" y="12090"/>
                    <a:pt x="7324" y="12101"/>
                    <a:pt x="6931" y="12114"/>
                  </a:cubicBezTo>
                  <a:cubicBezTo>
                    <a:pt x="6596" y="12133"/>
                    <a:pt x="6261" y="12146"/>
                    <a:pt x="5932" y="12171"/>
                  </a:cubicBezTo>
                  <a:lnTo>
                    <a:pt x="5919" y="12171"/>
                  </a:lnTo>
                  <a:cubicBezTo>
                    <a:pt x="5476" y="12203"/>
                    <a:pt x="5033" y="12234"/>
                    <a:pt x="4591" y="12304"/>
                  </a:cubicBezTo>
                  <a:cubicBezTo>
                    <a:pt x="4534" y="12310"/>
                    <a:pt x="4470" y="12323"/>
                    <a:pt x="4413" y="12336"/>
                  </a:cubicBezTo>
                  <a:cubicBezTo>
                    <a:pt x="4262" y="12367"/>
                    <a:pt x="4110" y="12399"/>
                    <a:pt x="3958" y="12424"/>
                  </a:cubicBezTo>
                  <a:cubicBezTo>
                    <a:pt x="3736" y="12469"/>
                    <a:pt x="3515" y="12487"/>
                    <a:pt x="3300" y="12532"/>
                  </a:cubicBezTo>
                  <a:cubicBezTo>
                    <a:pt x="3224" y="12544"/>
                    <a:pt x="3230" y="12658"/>
                    <a:pt x="3306" y="12658"/>
                  </a:cubicBezTo>
                  <a:cubicBezTo>
                    <a:pt x="3334" y="12659"/>
                    <a:pt x="3362" y="12659"/>
                    <a:pt x="3389" y="12659"/>
                  </a:cubicBezTo>
                  <a:cubicBezTo>
                    <a:pt x="3615" y="12659"/>
                    <a:pt x="3841" y="12639"/>
                    <a:pt x="4072" y="12633"/>
                  </a:cubicBezTo>
                  <a:cubicBezTo>
                    <a:pt x="4243" y="12633"/>
                    <a:pt x="4413" y="12639"/>
                    <a:pt x="4584" y="12639"/>
                  </a:cubicBezTo>
                  <a:cubicBezTo>
                    <a:pt x="4660" y="12639"/>
                    <a:pt x="4730" y="12639"/>
                    <a:pt x="4806" y="12633"/>
                  </a:cubicBezTo>
                  <a:cubicBezTo>
                    <a:pt x="5230" y="12620"/>
                    <a:pt x="5647" y="12576"/>
                    <a:pt x="6065" y="12551"/>
                  </a:cubicBezTo>
                  <a:cubicBezTo>
                    <a:pt x="6090" y="12551"/>
                    <a:pt x="6122" y="12544"/>
                    <a:pt x="6147" y="12544"/>
                  </a:cubicBezTo>
                  <a:cubicBezTo>
                    <a:pt x="6438" y="12525"/>
                    <a:pt x="6729" y="12513"/>
                    <a:pt x="7020" y="12500"/>
                  </a:cubicBezTo>
                  <a:cubicBezTo>
                    <a:pt x="7178" y="12494"/>
                    <a:pt x="7336" y="12487"/>
                    <a:pt x="7488" y="12487"/>
                  </a:cubicBezTo>
                  <a:cubicBezTo>
                    <a:pt x="7710" y="12481"/>
                    <a:pt x="7929" y="12478"/>
                    <a:pt x="8148" y="12478"/>
                  </a:cubicBezTo>
                  <a:cubicBezTo>
                    <a:pt x="8368" y="12478"/>
                    <a:pt x="8586" y="12481"/>
                    <a:pt x="8804" y="12487"/>
                  </a:cubicBezTo>
                  <a:cubicBezTo>
                    <a:pt x="8853" y="12489"/>
                    <a:pt x="8902" y="12490"/>
                    <a:pt x="8950" y="12490"/>
                  </a:cubicBezTo>
                  <a:cubicBezTo>
                    <a:pt x="9125" y="12490"/>
                    <a:pt x="9295" y="12479"/>
                    <a:pt x="9468" y="12450"/>
                  </a:cubicBezTo>
                  <a:cubicBezTo>
                    <a:pt x="9671" y="12412"/>
                    <a:pt x="9873" y="12336"/>
                    <a:pt x="10076" y="12285"/>
                  </a:cubicBezTo>
                  <a:cubicBezTo>
                    <a:pt x="10158" y="12462"/>
                    <a:pt x="10240" y="12639"/>
                    <a:pt x="10316" y="12823"/>
                  </a:cubicBezTo>
                  <a:cubicBezTo>
                    <a:pt x="10272" y="12810"/>
                    <a:pt x="10234" y="12791"/>
                    <a:pt x="10190" y="12785"/>
                  </a:cubicBezTo>
                  <a:cubicBezTo>
                    <a:pt x="10133" y="12779"/>
                    <a:pt x="10076" y="12772"/>
                    <a:pt x="10019" y="12766"/>
                  </a:cubicBezTo>
                  <a:cubicBezTo>
                    <a:pt x="9905" y="12747"/>
                    <a:pt x="9785" y="12722"/>
                    <a:pt x="9664" y="12722"/>
                  </a:cubicBezTo>
                  <a:cubicBezTo>
                    <a:pt x="9418" y="12722"/>
                    <a:pt x="9177" y="12722"/>
                    <a:pt x="8931" y="12734"/>
                  </a:cubicBezTo>
                  <a:cubicBezTo>
                    <a:pt x="8317" y="12766"/>
                    <a:pt x="7710" y="12867"/>
                    <a:pt x="7109" y="12962"/>
                  </a:cubicBezTo>
                  <a:cubicBezTo>
                    <a:pt x="6855" y="13006"/>
                    <a:pt x="6602" y="13044"/>
                    <a:pt x="6349" y="13082"/>
                  </a:cubicBezTo>
                  <a:cubicBezTo>
                    <a:pt x="6324" y="13089"/>
                    <a:pt x="6292" y="13089"/>
                    <a:pt x="6261" y="13095"/>
                  </a:cubicBezTo>
                  <a:cubicBezTo>
                    <a:pt x="5900" y="13145"/>
                    <a:pt x="5533" y="13190"/>
                    <a:pt x="5166" y="13209"/>
                  </a:cubicBezTo>
                  <a:cubicBezTo>
                    <a:pt x="5103" y="13209"/>
                    <a:pt x="5040" y="13215"/>
                    <a:pt x="4976" y="13215"/>
                  </a:cubicBezTo>
                  <a:cubicBezTo>
                    <a:pt x="4931" y="13216"/>
                    <a:pt x="4885" y="13216"/>
                    <a:pt x="4840" y="13216"/>
                  </a:cubicBezTo>
                  <a:cubicBezTo>
                    <a:pt x="4547" y="13216"/>
                    <a:pt x="4261" y="13195"/>
                    <a:pt x="3970" y="13108"/>
                  </a:cubicBezTo>
                  <a:cubicBezTo>
                    <a:pt x="3963" y="13105"/>
                    <a:pt x="3956" y="13104"/>
                    <a:pt x="3950" y="13104"/>
                  </a:cubicBezTo>
                  <a:cubicBezTo>
                    <a:pt x="3894" y="13104"/>
                    <a:pt x="3871" y="13192"/>
                    <a:pt x="3939" y="13215"/>
                  </a:cubicBezTo>
                  <a:cubicBezTo>
                    <a:pt x="4350" y="13342"/>
                    <a:pt x="4774" y="13455"/>
                    <a:pt x="5204" y="13493"/>
                  </a:cubicBezTo>
                  <a:lnTo>
                    <a:pt x="5236" y="13493"/>
                  </a:lnTo>
                  <a:cubicBezTo>
                    <a:pt x="5373" y="13507"/>
                    <a:pt x="5512" y="13513"/>
                    <a:pt x="5651" y="13513"/>
                  </a:cubicBezTo>
                  <a:cubicBezTo>
                    <a:pt x="5894" y="13513"/>
                    <a:pt x="6139" y="13494"/>
                    <a:pt x="6381" y="13462"/>
                  </a:cubicBezTo>
                  <a:cubicBezTo>
                    <a:pt x="6640" y="13436"/>
                    <a:pt x="6900" y="13392"/>
                    <a:pt x="7159" y="13348"/>
                  </a:cubicBezTo>
                  <a:cubicBezTo>
                    <a:pt x="7362" y="13316"/>
                    <a:pt x="7564" y="13285"/>
                    <a:pt x="7760" y="13253"/>
                  </a:cubicBezTo>
                  <a:cubicBezTo>
                    <a:pt x="8197" y="13183"/>
                    <a:pt x="8633" y="13133"/>
                    <a:pt x="9070" y="13120"/>
                  </a:cubicBezTo>
                  <a:cubicBezTo>
                    <a:pt x="9285" y="13114"/>
                    <a:pt x="9500" y="13114"/>
                    <a:pt x="9715" y="13114"/>
                  </a:cubicBezTo>
                  <a:cubicBezTo>
                    <a:pt x="9829" y="13108"/>
                    <a:pt x="9949" y="13089"/>
                    <a:pt x="10063" y="13076"/>
                  </a:cubicBezTo>
                  <a:cubicBezTo>
                    <a:pt x="10114" y="13070"/>
                    <a:pt x="10164" y="13070"/>
                    <a:pt x="10209" y="13063"/>
                  </a:cubicBezTo>
                  <a:cubicBezTo>
                    <a:pt x="10266" y="13057"/>
                    <a:pt x="10310" y="13032"/>
                    <a:pt x="10360" y="13019"/>
                  </a:cubicBezTo>
                  <a:cubicBezTo>
                    <a:pt x="10373" y="13019"/>
                    <a:pt x="10386" y="13013"/>
                    <a:pt x="10392" y="13006"/>
                  </a:cubicBezTo>
                  <a:cubicBezTo>
                    <a:pt x="10462" y="13152"/>
                    <a:pt x="10519" y="13304"/>
                    <a:pt x="10582" y="13449"/>
                  </a:cubicBezTo>
                  <a:lnTo>
                    <a:pt x="10582" y="13455"/>
                  </a:lnTo>
                  <a:cubicBezTo>
                    <a:pt x="10364" y="13423"/>
                    <a:pt x="10145" y="13409"/>
                    <a:pt x="9926" y="13409"/>
                  </a:cubicBezTo>
                  <a:cubicBezTo>
                    <a:pt x="9155" y="13409"/>
                    <a:pt x="8383" y="13582"/>
                    <a:pt x="7634" y="13740"/>
                  </a:cubicBezTo>
                  <a:cubicBezTo>
                    <a:pt x="7494" y="13772"/>
                    <a:pt x="7349" y="13803"/>
                    <a:pt x="7203" y="13835"/>
                  </a:cubicBezTo>
                  <a:cubicBezTo>
                    <a:pt x="6976" y="13879"/>
                    <a:pt x="6748" y="13924"/>
                    <a:pt x="6520" y="13955"/>
                  </a:cubicBezTo>
                  <a:cubicBezTo>
                    <a:pt x="6419" y="13974"/>
                    <a:pt x="6318" y="13987"/>
                    <a:pt x="6216" y="14000"/>
                  </a:cubicBezTo>
                  <a:cubicBezTo>
                    <a:pt x="6052" y="14019"/>
                    <a:pt x="5881" y="14038"/>
                    <a:pt x="5717" y="14044"/>
                  </a:cubicBezTo>
                  <a:cubicBezTo>
                    <a:pt x="5662" y="14046"/>
                    <a:pt x="5607" y="14047"/>
                    <a:pt x="5552" y="14047"/>
                  </a:cubicBezTo>
                  <a:cubicBezTo>
                    <a:pt x="5304" y="14047"/>
                    <a:pt x="5058" y="14022"/>
                    <a:pt x="4825" y="13949"/>
                  </a:cubicBezTo>
                  <a:cubicBezTo>
                    <a:pt x="4819" y="13947"/>
                    <a:pt x="4813" y="13946"/>
                    <a:pt x="4808" y="13946"/>
                  </a:cubicBezTo>
                  <a:cubicBezTo>
                    <a:pt x="4756" y="13946"/>
                    <a:pt x="4735" y="14027"/>
                    <a:pt x="4793" y="14044"/>
                  </a:cubicBezTo>
                  <a:cubicBezTo>
                    <a:pt x="4989" y="14113"/>
                    <a:pt x="5179" y="14189"/>
                    <a:pt x="5381" y="14227"/>
                  </a:cubicBezTo>
                  <a:cubicBezTo>
                    <a:pt x="5577" y="14272"/>
                    <a:pt x="5780" y="14297"/>
                    <a:pt x="5976" y="14310"/>
                  </a:cubicBezTo>
                  <a:lnTo>
                    <a:pt x="5995" y="14310"/>
                  </a:lnTo>
                  <a:cubicBezTo>
                    <a:pt x="6080" y="14318"/>
                    <a:pt x="6165" y="14321"/>
                    <a:pt x="6249" y="14321"/>
                  </a:cubicBezTo>
                  <a:cubicBezTo>
                    <a:pt x="6367" y="14321"/>
                    <a:pt x="6485" y="14314"/>
                    <a:pt x="6602" y="14303"/>
                  </a:cubicBezTo>
                  <a:cubicBezTo>
                    <a:pt x="6811" y="14284"/>
                    <a:pt x="7014" y="14259"/>
                    <a:pt x="7222" y="14221"/>
                  </a:cubicBezTo>
                  <a:cubicBezTo>
                    <a:pt x="7570" y="14158"/>
                    <a:pt x="7925" y="14075"/>
                    <a:pt x="8273" y="14006"/>
                  </a:cubicBezTo>
                  <a:cubicBezTo>
                    <a:pt x="8665" y="13924"/>
                    <a:pt x="9057" y="13860"/>
                    <a:pt x="9456" y="13822"/>
                  </a:cubicBezTo>
                  <a:cubicBezTo>
                    <a:pt x="9861" y="13784"/>
                    <a:pt x="10253" y="13753"/>
                    <a:pt x="10645" y="13645"/>
                  </a:cubicBezTo>
                  <a:cubicBezTo>
                    <a:pt x="10651" y="13645"/>
                    <a:pt x="10658" y="13645"/>
                    <a:pt x="10658" y="13639"/>
                  </a:cubicBezTo>
                  <a:cubicBezTo>
                    <a:pt x="10708" y="13765"/>
                    <a:pt x="10759" y="13892"/>
                    <a:pt x="10803" y="14019"/>
                  </a:cubicBezTo>
                  <a:cubicBezTo>
                    <a:pt x="10803" y="14050"/>
                    <a:pt x="10803" y="14088"/>
                    <a:pt x="10803" y="14120"/>
                  </a:cubicBezTo>
                  <a:cubicBezTo>
                    <a:pt x="10810" y="14158"/>
                    <a:pt x="10835" y="14183"/>
                    <a:pt x="10867" y="14189"/>
                  </a:cubicBezTo>
                  <a:cubicBezTo>
                    <a:pt x="10886" y="14234"/>
                    <a:pt x="10905" y="14278"/>
                    <a:pt x="10917" y="14322"/>
                  </a:cubicBezTo>
                  <a:cubicBezTo>
                    <a:pt x="10565" y="14237"/>
                    <a:pt x="10202" y="14187"/>
                    <a:pt x="9838" y="14187"/>
                  </a:cubicBezTo>
                  <a:cubicBezTo>
                    <a:pt x="9797" y="14187"/>
                    <a:pt x="9756" y="14188"/>
                    <a:pt x="9715" y="14189"/>
                  </a:cubicBezTo>
                  <a:cubicBezTo>
                    <a:pt x="8918" y="14208"/>
                    <a:pt x="8159" y="14499"/>
                    <a:pt x="7393" y="14689"/>
                  </a:cubicBezTo>
                  <a:cubicBezTo>
                    <a:pt x="7336" y="14702"/>
                    <a:pt x="7279" y="14721"/>
                    <a:pt x="7222" y="14733"/>
                  </a:cubicBezTo>
                  <a:cubicBezTo>
                    <a:pt x="7052" y="14771"/>
                    <a:pt x="6874" y="14803"/>
                    <a:pt x="6697" y="14828"/>
                  </a:cubicBezTo>
                  <a:cubicBezTo>
                    <a:pt x="6666" y="14835"/>
                    <a:pt x="6634" y="14841"/>
                    <a:pt x="6602" y="14847"/>
                  </a:cubicBezTo>
                  <a:cubicBezTo>
                    <a:pt x="6463" y="14866"/>
                    <a:pt x="6324" y="14879"/>
                    <a:pt x="6185" y="14898"/>
                  </a:cubicBezTo>
                  <a:cubicBezTo>
                    <a:pt x="6071" y="14906"/>
                    <a:pt x="5961" y="14917"/>
                    <a:pt x="5849" y="14917"/>
                  </a:cubicBezTo>
                  <a:cubicBezTo>
                    <a:pt x="5786" y="14917"/>
                    <a:pt x="5723" y="14913"/>
                    <a:pt x="5660" y="14904"/>
                  </a:cubicBezTo>
                  <a:cubicBezTo>
                    <a:pt x="5584" y="14898"/>
                    <a:pt x="5514" y="14873"/>
                    <a:pt x="5438" y="14860"/>
                  </a:cubicBezTo>
                  <a:cubicBezTo>
                    <a:pt x="5356" y="14847"/>
                    <a:pt x="5267" y="14841"/>
                    <a:pt x="5204" y="14790"/>
                  </a:cubicBezTo>
                  <a:cubicBezTo>
                    <a:pt x="5196" y="14784"/>
                    <a:pt x="5187" y="14782"/>
                    <a:pt x="5179" y="14782"/>
                  </a:cubicBezTo>
                  <a:cubicBezTo>
                    <a:pt x="5144" y="14782"/>
                    <a:pt x="5115" y="14830"/>
                    <a:pt x="5141" y="14866"/>
                  </a:cubicBezTo>
                  <a:cubicBezTo>
                    <a:pt x="5198" y="14942"/>
                    <a:pt x="5230" y="15024"/>
                    <a:pt x="5305" y="15088"/>
                  </a:cubicBezTo>
                  <a:cubicBezTo>
                    <a:pt x="5381" y="15145"/>
                    <a:pt x="5457" y="15176"/>
                    <a:pt x="5552" y="15202"/>
                  </a:cubicBezTo>
                  <a:cubicBezTo>
                    <a:pt x="5742" y="15246"/>
                    <a:pt x="5944" y="15271"/>
                    <a:pt x="6134" y="15271"/>
                  </a:cubicBezTo>
                  <a:cubicBezTo>
                    <a:pt x="6160" y="15272"/>
                    <a:pt x="6187" y="15272"/>
                    <a:pt x="6213" y="15272"/>
                  </a:cubicBezTo>
                  <a:cubicBezTo>
                    <a:pt x="6389" y="15272"/>
                    <a:pt x="6565" y="15254"/>
                    <a:pt x="6742" y="15227"/>
                  </a:cubicBezTo>
                  <a:cubicBezTo>
                    <a:pt x="6836" y="15221"/>
                    <a:pt x="6925" y="15202"/>
                    <a:pt x="7020" y="15183"/>
                  </a:cubicBezTo>
                  <a:cubicBezTo>
                    <a:pt x="7083" y="15170"/>
                    <a:pt x="7146" y="15157"/>
                    <a:pt x="7210" y="15145"/>
                  </a:cubicBezTo>
                  <a:cubicBezTo>
                    <a:pt x="7684" y="15037"/>
                    <a:pt x="8152" y="14885"/>
                    <a:pt x="8608" y="14765"/>
                  </a:cubicBezTo>
                  <a:cubicBezTo>
                    <a:pt x="8988" y="14664"/>
                    <a:pt x="9373" y="14569"/>
                    <a:pt x="9759" y="14493"/>
                  </a:cubicBezTo>
                  <a:cubicBezTo>
                    <a:pt x="9997" y="14446"/>
                    <a:pt x="10236" y="14416"/>
                    <a:pt x="10475" y="14416"/>
                  </a:cubicBezTo>
                  <a:cubicBezTo>
                    <a:pt x="10625" y="14416"/>
                    <a:pt x="10775" y="14428"/>
                    <a:pt x="10923" y="14455"/>
                  </a:cubicBezTo>
                  <a:cubicBezTo>
                    <a:pt x="10929" y="14457"/>
                    <a:pt x="10934" y="14458"/>
                    <a:pt x="10939" y="14458"/>
                  </a:cubicBezTo>
                  <a:cubicBezTo>
                    <a:pt x="10950" y="14458"/>
                    <a:pt x="10959" y="14453"/>
                    <a:pt x="10968" y="14449"/>
                  </a:cubicBezTo>
                  <a:cubicBezTo>
                    <a:pt x="11037" y="14645"/>
                    <a:pt x="11107" y="14841"/>
                    <a:pt x="11177" y="15043"/>
                  </a:cubicBezTo>
                  <a:cubicBezTo>
                    <a:pt x="11120" y="15005"/>
                    <a:pt x="11063" y="14980"/>
                    <a:pt x="10987" y="14955"/>
                  </a:cubicBezTo>
                  <a:cubicBezTo>
                    <a:pt x="10886" y="14923"/>
                    <a:pt x="10778" y="14898"/>
                    <a:pt x="10670" y="14879"/>
                  </a:cubicBezTo>
                  <a:cubicBezTo>
                    <a:pt x="10455" y="14841"/>
                    <a:pt x="10253" y="14809"/>
                    <a:pt x="10038" y="14803"/>
                  </a:cubicBezTo>
                  <a:cubicBezTo>
                    <a:pt x="10019" y="14803"/>
                    <a:pt x="10000" y="14803"/>
                    <a:pt x="9982" y="14803"/>
                  </a:cubicBezTo>
                  <a:cubicBezTo>
                    <a:pt x="9558" y="14803"/>
                    <a:pt x="9140" y="14870"/>
                    <a:pt x="8734" y="14961"/>
                  </a:cubicBezTo>
                  <a:cubicBezTo>
                    <a:pt x="8266" y="15062"/>
                    <a:pt x="7811" y="15202"/>
                    <a:pt x="7349" y="15316"/>
                  </a:cubicBezTo>
                  <a:cubicBezTo>
                    <a:pt x="7311" y="15328"/>
                    <a:pt x="7267" y="15334"/>
                    <a:pt x="7222" y="15347"/>
                  </a:cubicBezTo>
                  <a:cubicBezTo>
                    <a:pt x="7216" y="15347"/>
                    <a:pt x="7210" y="15353"/>
                    <a:pt x="7197" y="15353"/>
                  </a:cubicBezTo>
                  <a:cubicBezTo>
                    <a:pt x="7052" y="15391"/>
                    <a:pt x="6900" y="15423"/>
                    <a:pt x="6754" y="15448"/>
                  </a:cubicBezTo>
                  <a:cubicBezTo>
                    <a:pt x="6542" y="15484"/>
                    <a:pt x="6327" y="15511"/>
                    <a:pt x="6107" y="15511"/>
                  </a:cubicBezTo>
                  <a:cubicBezTo>
                    <a:pt x="6051" y="15511"/>
                    <a:pt x="5995" y="15509"/>
                    <a:pt x="5938" y="15505"/>
                  </a:cubicBezTo>
                  <a:cubicBezTo>
                    <a:pt x="5936" y="15505"/>
                    <a:pt x="5934" y="15505"/>
                    <a:pt x="5932" y="15505"/>
                  </a:cubicBezTo>
                  <a:cubicBezTo>
                    <a:pt x="5862" y="15505"/>
                    <a:pt x="5858" y="15619"/>
                    <a:pt x="5932" y="15626"/>
                  </a:cubicBezTo>
                  <a:cubicBezTo>
                    <a:pt x="6169" y="15653"/>
                    <a:pt x="6410" y="15671"/>
                    <a:pt x="6649" y="15671"/>
                  </a:cubicBezTo>
                  <a:cubicBezTo>
                    <a:pt x="6684" y="15671"/>
                    <a:pt x="6719" y="15671"/>
                    <a:pt x="6754" y="15670"/>
                  </a:cubicBezTo>
                  <a:cubicBezTo>
                    <a:pt x="6893" y="15663"/>
                    <a:pt x="7033" y="15657"/>
                    <a:pt x="7165" y="15644"/>
                  </a:cubicBezTo>
                  <a:cubicBezTo>
                    <a:pt x="7216" y="15638"/>
                    <a:pt x="7267" y="15638"/>
                    <a:pt x="7317" y="15632"/>
                  </a:cubicBezTo>
                  <a:cubicBezTo>
                    <a:pt x="7393" y="15619"/>
                    <a:pt x="7469" y="15607"/>
                    <a:pt x="7545" y="15600"/>
                  </a:cubicBezTo>
                  <a:cubicBezTo>
                    <a:pt x="7931" y="15537"/>
                    <a:pt x="8304" y="15448"/>
                    <a:pt x="8684" y="15372"/>
                  </a:cubicBezTo>
                  <a:cubicBezTo>
                    <a:pt x="9101" y="15278"/>
                    <a:pt x="9525" y="15195"/>
                    <a:pt x="9956" y="15157"/>
                  </a:cubicBezTo>
                  <a:cubicBezTo>
                    <a:pt x="10122" y="15142"/>
                    <a:pt x="10297" y="15130"/>
                    <a:pt x="10467" y="15130"/>
                  </a:cubicBezTo>
                  <a:cubicBezTo>
                    <a:pt x="10503" y="15130"/>
                    <a:pt x="10540" y="15131"/>
                    <a:pt x="10576" y="15132"/>
                  </a:cubicBezTo>
                  <a:cubicBezTo>
                    <a:pt x="10689" y="15138"/>
                    <a:pt x="10797" y="15151"/>
                    <a:pt x="10905" y="15170"/>
                  </a:cubicBezTo>
                  <a:cubicBezTo>
                    <a:pt x="10961" y="15176"/>
                    <a:pt x="11012" y="15189"/>
                    <a:pt x="11069" y="15195"/>
                  </a:cubicBezTo>
                  <a:cubicBezTo>
                    <a:pt x="11086" y="15197"/>
                    <a:pt x="11103" y="15198"/>
                    <a:pt x="11120" y="15198"/>
                  </a:cubicBezTo>
                  <a:cubicBezTo>
                    <a:pt x="11154" y="15198"/>
                    <a:pt x="11189" y="15195"/>
                    <a:pt x="11227" y="15195"/>
                  </a:cubicBezTo>
                  <a:cubicBezTo>
                    <a:pt x="11227" y="15227"/>
                    <a:pt x="11234" y="15246"/>
                    <a:pt x="11252" y="15265"/>
                  </a:cubicBezTo>
                  <a:cubicBezTo>
                    <a:pt x="11284" y="15353"/>
                    <a:pt x="11309" y="15442"/>
                    <a:pt x="11341" y="15531"/>
                  </a:cubicBezTo>
                  <a:cubicBezTo>
                    <a:pt x="11278" y="15518"/>
                    <a:pt x="11221" y="15505"/>
                    <a:pt x="11158" y="15493"/>
                  </a:cubicBezTo>
                  <a:cubicBezTo>
                    <a:pt x="11044" y="15474"/>
                    <a:pt x="10949" y="15442"/>
                    <a:pt x="10829" y="15442"/>
                  </a:cubicBezTo>
                  <a:cubicBezTo>
                    <a:pt x="10620" y="15448"/>
                    <a:pt x="10411" y="15467"/>
                    <a:pt x="10209" y="15486"/>
                  </a:cubicBezTo>
                  <a:cubicBezTo>
                    <a:pt x="9791" y="15531"/>
                    <a:pt x="9380" y="15600"/>
                    <a:pt x="8975" y="15689"/>
                  </a:cubicBezTo>
                  <a:cubicBezTo>
                    <a:pt x="8646" y="15765"/>
                    <a:pt x="8311" y="15853"/>
                    <a:pt x="7975" y="15929"/>
                  </a:cubicBezTo>
                  <a:cubicBezTo>
                    <a:pt x="7906" y="15948"/>
                    <a:pt x="7836" y="15967"/>
                    <a:pt x="7766" y="15980"/>
                  </a:cubicBezTo>
                  <a:cubicBezTo>
                    <a:pt x="7539" y="16037"/>
                    <a:pt x="7305" y="16075"/>
                    <a:pt x="7071" y="16081"/>
                  </a:cubicBezTo>
                  <a:cubicBezTo>
                    <a:pt x="6957" y="16081"/>
                    <a:pt x="6836" y="16081"/>
                    <a:pt x="6716" y="16068"/>
                  </a:cubicBezTo>
                  <a:cubicBezTo>
                    <a:pt x="6666" y="16062"/>
                    <a:pt x="6615" y="16049"/>
                    <a:pt x="6558" y="16043"/>
                  </a:cubicBezTo>
                  <a:cubicBezTo>
                    <a:pt x="6552" y="16042"/>
                    <a:pt x="6546" y="16041"/>
                    <a:pt x="6540" y="16041"/>
                  </a:cubicBezTo>
                  <a:cubicBezTo>
                    <a:pt x="6464" y="16041"/>
                    <a:pt x="6431" y="16152"/>
                    <a:pt x="6514" y="16170"/>
                  </a:cubicBezTo>
                  <a:cubicBezTo>
                    <a:pt x="6571" y="16189"/>
                    <a:pt x="6634" y="16201"/>
                    <a:pt x="6691" y="16214"/>
                  </a:cubicBezTo>
                  <a:cubicBezTo>
                    <a:pt x="6799" y="16233"/>
                    <a:pt x="6900" y="16252"/>
                    <a:pt x="7007" y="16264"/>
                  </a:cubicBezTo>
                  <a:cubicBezTo>
                    <a:pt x="7159" y="16282"/>
                    <a:pt x="7311" y="16289"/>
                    <a:pt x="7462" y="16289"/>
                  </a:cubicBezTo>
                  <a:cubicBezTo>
                    <a:pt x="7756" y="16289"/>
                    <a:pt x="8049" y="16260"/>
                    <a:pt x="8342" y="16214"/>
                  </a:cubicBezTo>
                  <a:cubicBezTo>
                    <a:pt x="8532" y="16182"/>
                    <a:pt x="8722" y="16144"/>
                    <a:pt x="8912" y="16100"/>
                  </a:cubicBezTo>
                  <a:cubicBezTo>
                    <a:pt x="9336" y="16005"/>
                    <a:pt x="9759" y="15929"/>
                    <a:pt x="10190" y="15885"/>
                  </a:cubicBezTo>
                  <a:cubicBezTo>
                    <a:pt x="10392" y="15860"/>
                    <a:pt x="10601" y="15841"/>
                    <a:pt x="10803" y="15834"/>
                  </a:cubicBezTo>
                  <a:cubicBezTo>
                    <a:pt x="10923" y="15828"/>
                    <a:pt x="11018" y="15796"/>
                    <a:pt x="11132" y="15765"/>
                  </a:cubicBezTo>
                  <a:cubicBezTo>
                    <a:pt x="11208" y="15752"/>
                    <a:pt x="11303" y="15720"/>
                    <a:pt x="11392" y="15708"/>
                  </a:cubicBezTo>
                  <a:cubicBezTo>
                    <a:pt x="11430" y="15828"/>
                    <a:pt x="11468" y="15948"/>
                    <a:pt x="11506" y="16062"/>
                  </a:cubicBezTo>
                  <a:cubicBezTo>
                    <a:pt x="11531" y="16144"/>
                    <a:pt x="11550" y="16227"/>
                    <a:pt x="11575" y="16309"/>
                  </a:cubicBezTo>
                  <a:cubicBezTo>
                    <a:pt x="11160" y="16240"/>
                    <a:pt x="10747" y="16218"/>
                    <a:pt x="10331" y="16218"/>
                  </a:cubicBezTo>
                  <a:cubicBezTo>
                    <a:pt x="10171" y="16218"/>
                    <a:pt x="10010" y="16221"/>
                    <a:pt x="9848" y="16227"/>
                  </a:cubicBezTo>
                  <a:cubicBezTo>
                    <a:pt x="9538" y="16239"/>
                    <a:pt x="9241" y="16252"/>
                    <a:pt x="8937" y="16309"/>
                  </a:cubicBezTo>
                  <a:cubicBezTo>
                    <a:pt x="8810" y="16328"/>
                    <a:pt x="8684" y="16353"/>
                    <a:pt x="8557" y="16372"/>
                  </a:cubicBezTo>
                  <a:cubicBezTo>
                    <a:pt x="8393" y="16404"/>
                    <a:pt x="8228" y="16423"/>
                    <a:pt x="8064" y="16442"/>
                  </a:cubicBezTo>
                  <a:cubicBezTo>
                    <a:pt x="7977" y="16448"/>
                    <a:pt x="7987" y="16600"/>
                    <a:pt x="8071" y="16600"/>
                  </a:cubicBezTo>
                  <a:cubicBezTo>
                    <a:pt x="8073" y="16600"/>
                    <a:pt x="8075" y="16600"/>
                    <a:pt x="8076" y="16600"/>
                  </a:cubicBezTo>
                  <a:cubicBezTo>
                    <a:pt x="8169" y="16593"/>
                    <a:pt x="8262" y="16590"/>
                    <a:pt x="8354" y="16590"/>
                  </a:cubicBezTo>
                  <a:cubicBezTo>
                    <a:pt x="8527" y="16590"/>
                    <a:pt x="8701" y="16600"/>
                    <a:pt x="8874" y="16612"/>
                  </a:cubicBezTo>
                  <a:cubicBezTo>
                    <a:pt x="8912" y="16612"/>
                    <a:pt x="8950" y="16619"/>
                    <a:pt x="8981" y="16619"/>
                  </a:cubicBezTo>
                  <a:cubicBezTo>
                    <a:pt x="9100" y="16626"/>
                    <a:pt x="9218" y="16629"/>
                    <a:pt x="9334" y="16629"/>
                  </a:cubicBezTo>
                  <a:cubicBezTo>
                    <a:pt x="9514" y="16629"/>
                    <a:pt x="9693" y="16623"/>
                    <a:pt x="9873" y="16619"/>
                  </a:cubicBezTo>
                  <a:cubicBezTo>
                    <a:pt x="10462" y="16600"/>
                    <a:pt x="11044" y="16581"/>
                    <a:pt x="11626" y="16492"/>
                  </a:cubicBezTo>
                  <a:cubicBezTo>
                    <a:pt x="11746" y="16941"/>
                    <a:pt x="11860" y="17391"/>
                    <a:pt x="11980" y="17833"/>
                  </a:cubicBezTo>
                  <a:cubicBezTo>
                    <a:pt x="12005" y="17915"/>
                    <a:pt x="12070" y="17953"/>
                    <a:pt x="12135" y="17953"/>
                  </a:cubicBezTo>
                  <a:cubicBezTo>
                    <a:pt x="12219" y="17953"/>
                    <a:pt x="12302" y="17888"/>
                    <a:pt x="12284" y="17777"/>
                  </a:cubicBezTo>
                  <a:cubicBezTo>
                    <a:pt x="12201" y="17359"/>
                    <a:pt x="12094" y="16948"/>
                    <a:pt x="11980" y="16537"/>
                  </a:cubicBezTo>
                  <a:cubicBezTo>
                    <a:pt x="12056" y="16486"/>
                    <a:pt x="12138" y="16442"/>
                    <a:pt x="12220" y="16397"/>
                  </a:cubicBezTo>
                  <a:cubicBezTo>
                    <a:pt x="12328" y="16340"/>
                    <a:pt x="12442" y="16296"/>
                    <a:pt x="12562" y="16258"/>
                  </a:cubicBezTo>
                  <a:cubicBezTo>
                    <a:pt x="12765" y="16176"/>
                    <a:pt x="12954" y="16043"/>
                    <a:pt x="13125" y="15898"/>
                  </a:cubicBezTo>
                  <a:cubicBezTo>
                    <a:pt x="13150" y="15879"/>
                    <a:pt x="13176" y="15853"/>
                    <a:pt x="13195" y="15828"/>
                  </a:cubicBezTo>
                  <a:cubicBezTo>
                    <a:pt x="13473" y="15556"/>
                    <a:pt x="13612" y="15176"/>
                    <a:pt x="13707" y="14803"/>
                  </a:cubicBezTo>
                  <a:cubicBezTo>
                    <a:pt x="13719" y="14759"/>
                    <a:pt x="13684" y="14728"/>
                    <a:pt x="13649" y="14728"/>
                  </a:cubicBezTo>
                  <a:cubicBezTo>
                    <a:pt x="13629" y="14728"/>
                    <a:pt x="13609" y="14739"/>
                    <a:pt x="13600" y="14765"/>
                  </a:cubicBezTo>
                  <a:cubicBezTo>
                    <a:pt x="13530" y="14942"/>
                    <a:pt x="13423" y="15094"/>
                    <a:pt x="13296" y="15233"/>
                  </a:cubicBezTo>
                  <a:cubicBezTo>
                    <a:pt x="13157" y="15385"/>
                    <a:pt x="12992" y="15518"/>
                    <a:pt x="12828" y="15644"/>
                  </a:cubicBezTo>
                  <a:cubicBezTo>
                    <a:pt x="12657" y="15777"/>
                    <a:pt x="12480" y="15885"/>
                    <a:pt x="12322" y="16030"/>
                  </a:cubicBezTo>
                  <a:cubicBezTo>
                    <a:pt x="12239" y="16106"/>
                    <a:pt x="12157" y="16176"/>
                    <a:pt x="12069" y="16239"/>
                  </a:cubicBezTo>
                  <a:cubicBezTo>
                    <a:pt x="12018" y="16271"/>
                    <a:pt x="11967" y="16302"/>
                    <a:pt x="11917" y="16334"/>
                  </a:cubicBezTo>
                  <a:cubicBezTo>
                    <a:pt x="11860" y="16144"/>
                    <a:pt x="11803" y="15948"/>
                    <a:pt x="11746" y="15758"/>
                  </a:cubicBezTo>
                  <a:cubicBezTo>
                    <a:pt x="11733" y="15727"/>
                    <a:pt x="11721" y="15689"/>
                    <a:pt x="11708" y="15651"/>
                  </a:cubicBezTo>
                  <a:cubicBezTo>
                    <a:pt x="11752" y="15638"/>
                    <a:pt x="11797" y="15626"/>
                    <a:pt x="11835" y="15613"/>
                  </a:cubicBezTo>
                  <a:cubicBezTo>
                    <a:pt x="11980" y="15581"/>
                    <a:pt x="12119" y="15550"/>
                    <a:pt x="12265" y="15518"/>
                  </a:cubicBezTo>
                  <a:cubicBezTo>
                    <a:pt x="12537" y="15455"/>
                    <a:pt x="12784" y="15252"/>
                    <a:pt x="12980" y="15062"/>
                  </a:cubicBezTo>
                  <a:cubicBezTo>
                    <a:pt x="13100" y="14949"/>
                    <a:pt x="13214" y="14828"/>
                    <a:pt x="13321" y="14702"/>
                  </a:cubicBezTo>
                  <a:cubicBezTo>
                    <a:pt x="13416" y="14594"/>
                    <a:pt x="13505" y="14480"/>
                    <a:pt x="13587" y="14367"/>
                  </a:cubicBezTo>
                  <a:cubicBezTo>
                    <a:pt x="13688" y="14240"/>
                    <a:pt x="13783" y="14107"/>
                    <a:pt x="13878" y="13974"/>
                  </a:cubicBezTo>
                  <a:cubicBezTo>
                    <a:pt x="13954" y="13873"/>
                    <a:pt x="14005" y="13740"/>
                    <a:pt x="14074" y="13633"/>
                  </a:cubicBezTo>
                  <a:cubicBezTo>
                    <a:pt x="14093" y="13607"/>
                    <a:pt x="14112" y="13582"/>
                    <a:pt x="14131" y="13563"/>
                  </a:cubicBezTo>
                  <a:cubicBezTo>
                    <a:pt x="14161" y="13528"/>
                    <a:pt x="14121" y="13482"/>
                    <a:pt x="14083" y="13482"/>
                  </a:cubicBezTo>
                  <a:cubicBezTo>
                    <a:pt x="14073" y="13482"/>
                    <a:pt x="14063" y="13485"/>
                    <a:pt x="14055" y="13493"/>
                  </a:cubicBezTo>
                  <a:cubicBezTo>
                    <a:pt x="13948" y="13607"/>
                    <a:pt x="13789" y="13690"/>
                    <a:pt x="13676" y="13797"/>
                  </a:cubicBezTo>
                  <a:cubicBezTo>
                    <a:pt x="13625" y="13841"/>
                    <a:pt x="13574" y="13886"/>
                    <a:pt x="13530" y="13936"/>
                  </a:cubicBezTo>
                  <a:cubicBezTo>
                    <a:pt x="13473" y="13987"/>
                    <a:pt x="13410" y="14044"/>
                    <a:pt x="13353" y="14094"/>
                  </a:cubicBezTo>
                  <a:cubicBezTo>
                    <a:pt x="13328" y="14120"/>
                    <a:pt x="13302" y="14151"/>
                    <a:pt x="13277" y="14177"/>
                  </a:cubicBezTo>
                  <a:cubicBezTo>
                    <a:pt x="13100" y="14354"/>
                    <a:pt x="12948" y="14544"/>
                    <a:pt x="12771" y="14721"/>
                  </a:cubicBezTo>
                  <a:cubicBezTo>
                    <a:pt x="12676" y="14816"/>
                    <a:pt x="12575" y="14911"/>
                    <a:pt x="12461" y="14993"/>
                  </a:cubicBezTo>
                  <a:cubicBezTo>
                    <a:pt x="12347" y="15075"/>
                    <a:pt x="12227" y="15138"/>
                    <a:pt x="12113" y="15221"/>
                  </a:cubicBezTo>
                  <a:cubicBezTo>
                    <a:pt x="12005" y="15297"/>
                    <a:pt x="11879" y="15353"/>
                    <a:pt x="11752" y="15398"/>
                  </a:cubicBezTo>
                  <a:cubicBezTo>
                    <a:pt x="11714" y="15410"/>
                    <a:pt x="11676" y="15417"/>
                    <a:pt x="11638" y="15429"/>
                  </a:cubicBezTo>
                  <a:cubicBezTo>
                    <a:pt x="11619" y="15366"/>
                    <a:pt x="11600" y="15303"/>
                    <a:pt x="11575" y="15240"/>
                  </a:cubicBezTo>
                  <a:cubicBezTo>
                    <a:pt x="11778" y="15088"/>
                    <a:pt x="11904" y="14803"/>
                    <a:pt x="12069" y="14632"/>
                  </a:cubicBezTo>
                  <a:cubicBezTo>
                    <a:pt x="12183" y="14518"/>
                    <a:pt x="12315" y="14436"/>
                    <a:pt x="12436" y="14329"/>
                  </a:cubicBezTo>
                  <a:cubicBezTo>
                    <a:pt x="12511" y="14265"/>
                    <a:pt x="12581" y="14202"/>
                    <a:pt x="12651" y="14132"/>
                  </a:cubicBezTo>
                  <a:cubicBezTo>
                    <a:pt x="12689" y="14094"/>
                    <a:pt x="12720" y="14063"/>
                    <a:pt x="12758" y="14025"/>
                  </a:cubicBezTo>
                  <a:cubicBezTo>
                    <a:pt x="12891" y="13898"/>
                    <a:pt x="13030" y="13778"/>
                    <a:pt x="13169" y="13664"/>
                  </a:cubicBezTo>
                  <a:cubicBezTo>
                    <a:pt x="13264" y="13582"/>
                    <a:pt x="13359" y="13506"/>
                    <a:pt x="13454" y="13424"/>
                  </a:cubicBezTo>
                  <a:cubicBezTo>
                    <a:pt x="13701" y="13221"/>
                    <a:pt x="13935" y="13044"/>
                    <a:pt x="14251" y="12962"/>
                  </a:cubicBezTo>
                  <a:cubicBezTo>
                    <a:pt x="14300" y="12944"/>
                    <a:pt x="14290" y="12873"/>
                    <a:pt x="14239" y="12873"/>
                  </a:cubicBezTo>
                  <a:cubicBezTo>
                    <a:pt x="14237" y="12873"/>
                    <a:pt x="14235" y="12873"/>
                    <a:pt x="14232" y="12873"/>
                  </a:cubicBezTo>
                  <a:cubicBezTo>
                    <a:pt x="13922" y="12911"/>
                    <a:pt x="13581" y="12975"/>
                    <a:pt x="13302" y="13114"/>
                  </a:cubicBezTo>
                  <a:cubicBezTo>
                    <a:pt x="13207" y="13158"/>
                    <a:pt x="13125" y="13215"/>
                    <a:pt x="13037" y="13266"/>
                  </a:cubicBezTo>
                  <a:cubicBezTo>
                    <a:pt x="12866" y="13392"/>
                    <a:pt x="12708" y="13538"/>
                    <a:pt x="12556" y="13683"/>
                  </a:cubicBezTo>
                  <a:cubicBezTo>
                    <a:pt x="12436" y="13797"/>
                    <a:pt x="12315" y="13917"/>
                    <a:pt x="12214" y="14044"/>
                  </a:cubicBezTo>
                  <a:cubicBezTo>
                    <a:pt x="12195" y="14069"/>
                    <a:pt x="12176" y="14088"/>
                    <a:pt x="12164" y="14107"/>
                  </a:cubicBezTo>
                  <a:cubicBezTo>
                    <a:pt x="12075" y="14221"/>
                    <a:pt x="12005" y="14341"/>
                    <a:pt x="11904" y="14449"/>
                  </a:cubicBezTo>
                  <a:cubicBezTo>
                    <a:pt x="11778" y="14582"/>
                    <a:pt x="11588" y="14689"/>
                    <a:pt x="11442" y="14822"/>
                  </a:cubicBezTo>
                  <a:lnTo>
                    <a:pt x="11436" y="14828"/>
                  </a:lnTo>
                  <a:cubicBezTo>
                    <a:pt x="11404" y="14727"/>
                    <a:pt x="11373" y="14632"/>
                    <a:pt x="11335" y="14531"/>
                  </a:cubicBezTo>
                  <a:cubicBezTo>
                    <a:pt x="11430" y="14436"/>
                    <a:pt x="11518" y="14335"/>
                    <a:pt x="11613" y="14246"/>
                  </a:cubicBezTo>
                  <a:cubicBezTo>
                    <a:pt x="11689" y="14177"/>
                    <a:pt x="11765" y="14101"/>
                    <a:pt x="11841" y="14031"/>
                  </a:cubicBezTo>
                  <a:cubicBezTo>
                    <a:pt x="11904" y="13974"/>
                    <a:pt x="11961" y="13917"/>
                    <a:pt x="12018" y="13860"/>
                  </a:cubicBezTo>
                  <a:cubicBezTo>
                    <a:pt x="12151" y="13728"/>
                    <a:pt x="12284" y="13607"/>
                    <a:pt x="12398" y="13462"/>
                  </a:cubicBezTo>
                  <a:cubicBezTo>
                    <a:pt x="12511" y="13323"/>
                    <a:pt x="12625" y="13177"/>
                    <a:pt x="12733" y="13032"/>
                  </a:cubicBezTo>
                  <a:cubicBezTo>
                    <a:pt x="12790" y="12956"/>
                    <a:pt x="12840" y="12886"/>
                    <a:pt x="12897" y="12810"/>
                  </a:cubicBezTo>
                  <a:cubicBezTo>
                    <a:pt x="13062" y="12582"/>
                    <a:pt x="13220" y="12348"/>
                    <a:pt x="13372" y="12114"/>
                  </a:cubicBezTo>
                  <a:cubicBezTo>
                    <a:pt x="13473" y="11962"/>
                    <a:pt x="13562" y="11804"/>
                    <a:pt x="13644" y="11646"/>
                  </a:cubicBezTo>
                  <a:cubicBezTo>
                    <a:pt x="13682" y="11564"/>
                    <a:pt x="13726" y="11488"/>
                    <a:pt x="13758" y="11406"/>
                  </a:cubicBezTo>
                  <a:cubicBezTo>
                    <a:pt x="13783" y="11311"/>
                    <a:pt x="13802" y="11210"/>
                    <a:pt x="13846" y="11121"/>
                  </a:cubicBezTo>
                  <a:cubicBezTo>
                    <a:pt x="13877" y="11060"/>
                    <a:pt x="13818" y="11011"/>
                    <a:pt x="13761" y="11011"/>
                  </a:cubicBezTo>
                  <a:cubicBezTo>
                    <a:pt x="13736" y="11011"/>
                    <a:pt x="13710" y="11021"/>
                    <a:pt x="13695" y="11045"/>
                  </a:cubicBezTo>
                  <a:cubicBezTo>
                    <a:pt x="13638" y="11134"/>
                    <a:pt x="13555" y="11203"/>
                    <a:pt x="13492" y="11279"/>
                  </a:cubicBezTo>
                  <a:cubicBezTo>
                    <a:pt x="13429" y="11342"/>
                    <a:pt x="13385" y="11418"/>
                    <a:pt x="13334" y="11488"/>
                  </a:cubicBezTo>
                  <a:cubicBezTo>
                    <a:pt x="13226" y="11627"/>
                    <a:pt x="13132" y="11773"/>
                    <a:pt x="13037" y="11918"/>
                  </a:cubicBezTo>
                  <a:cubicBezTo>
                    <a:pt x="12992" y="11988"/>
                    <a:pt x="12948" y="12051"/>
                    <a:pt x="12904" y="12121"/>
                  </a:cubicBezTo>
                  <a:cubicBezTo>
                    <a:pt x="12746" y="12355"/>
                    <a:pt x="12581" y="12582"/>
                    <a:pt x="12410" y="12810"/>
                  </a:cubicBezTo>
                  <a:cubicBezTo>
                    <a:pt x="12303" y="12956"/>
                    <a:pt x="12189" y="13101"/>
                    <a:pt x="12075" y="13247"/>
                  </a:cubicBezTo>
                  <a:cubicBezTo>
                    <a:pt x="11961" y="13386"/>
                    <a:pt x="11872" y="13544"/>
                    <a:pt x="11765" y="13690"/>
                  </a:cubicBezTo>
                  <a:cubicBezTo>
                    <a:pt x="11708" y="13772"/>
                    <a:pt x="11651" y="13848"/>
                    <a:pt x="11594" y="13930"/>
                  </a:cubicBezTo>
                  <a:cubicBezTo>
                    <a:pt x="11550" y="13993"/>
                    <a:pt x="11506" y="14050"/>
                    <a:pt x="11461" y="14113"/>
                  </a:cubicBezTo>
                  <a:cubicBezTo>
                    <a:pt x="11404" y="14196"/>
                    <a:pt x="11335" y="14265"/>
                    <a:pt x="11265" y="14335"/>
                  </a:cubicBezTo>
                  <a:cubicBezTo>
                    <a:pt x="11215" y="14189"/>
                    <a:pt x="11158" y="14044"/>
                    <a:pt x="11101" y="13898"/>
                  </a:cubicBezTo>
                  <a:cubicBezTo>
                    <a:pt x="11132" y="13829"/>
                    <a:pt x="11164" y="13753"/>
                    <a:pt x="11208" y="13690"/>
                  </a:cubicBezTo>
                  <a:cubicBezTo>
                    <a:pt x="11215" y="13683"/>
                    <a:pt x="11221" y="13671"/>
                    <a:pt x="11227" y="13664"/>
                  </a:cubicBezTo>
                  <a:cubicBezTo>
                    <a:pt x="11335" y="13512"/>
                    <a:pt x="11468" y="13373"/>
                    <a:pt x="11588" y="13228"/>
                  </a:cubicBezTo>
                  <a:cubicBezTo>
                    <a:pt x="11847" y="12905"/>
                    <a:pt x="12151" y="12614"/>
                    <a:pt x="12417" y="12298"/>
                  </a:cubicBezTo>
                  <a:cubicBezTo>
                    <a:pt x="12644" y="12038"/>
                    <a:pt x="12847" y="11760"/>
                    <a:pt x="13011" y="11456"/>
                  </a:cubicBezTo>
                  <a:cubicBezTo>
                    <a:pt x="13037" y="11418"/>
                    <a:pt x="13056" y="11374"/>
                    <a:pt x="13081" y="11336"/>
                  </a:cubicBezTo>
                  <a:cubicBezTo>
                    <a:pt x="13169" y="11165"/>
                    <a:pt x="13252" y="10982"/>
                    <a:pt x="13309" y="10798"/>
                  </a:cubicBezTo>
                  <a:cubicBezTo>
                    <a:pt x="13372" y="10608"/>
                    <a:pt x="13410" y="10419"/>
                    <a:pt x="13467" y="10235"/>
                  </a:cubicBezTo>
                  <a:cubicBezTo>
                    <a:pt x="13483" y="10184"/>
                    <a:pt x="13444" y="10150"/>
                    <a:pt x="13406" y="10150"/>
                  </a:cubicBezTo>
                  <a:cubicBezTo>
                    <a:pt x="13382" y="10150"/>
                    <a:pt x="13359" y="10162"/>
                    <a:pt x="13347" y="10191"/>
                  </a:cubicBezTo>
                  <a:cubicBezTo>
                    <a:pt x="13271" y="10387"/>
                    <a:pt x="13144" y="10558"/>
                    <a:pt x="13043" y="10735"/>
                  </a:cubicBezTo>
                  <a:cubicBezTo>
                    <a:pt x="13005" y="10798"/>
                    <a:pt x="12967" y="10862"/>
                    <a:pt x="12929" y="10918"/>
                  </a:cubicBezTo>
                  <a:cubicBezTo>
                    <a:pt x="12866" y="11026"/>
                    <a:pt x="12796" y="11127"/>
                    <a:pt x="12727" y="11228"/>
                  </a:cubicBezTo>
                  <a:cubicBezTo>
                    <a:pt x="12511" y="11551"/>
                    <a:pt x="12290" y="11867"/>
                    <a:pt x="12031" y="12159"/>
                  </a:cubicBezTo>
                  <a:cubicBezTo>
                    <a:pt x="11752" y="12475"/>
                    <a:pt x="11430" y="12760"/>
                    <a:pt x="11189" y="13108"/>
                  </a:cubicBezTo>
                  <a:cubicBezTo>
                    <a:pt x="11101" y="13228"/>
                    <a:pt x="11037" y="13367"/>
                    <a:pt x="10980" y="13506"/>
                  </a:cubicBezTo>
                  <a:cubicBezTo>
                    <a:pt x="10974" y="13519"/>
                    <a:pt x="10968" y="13531"/>
                    <a:pt x="10961" y="13544"/>
                  </a:cubicBezTo>
                  <a:cubicBezTo>
                    <a:pt x="10955" y="13519"/>
                    <a:pt x="10942" y="13487"/>
                    <a:pt x="10930" y="13462"/>
                  </a:cubicBezTo>
                  <a:cubicBezTo>
                    <a:pt x="10892" y="13361"/>
                    <a:pt x="10854" y="13266"/>
                    <a:pt x="10810" y="13164"/>
                  </a:cubicBezTo>
                  <a:cubicBezTo>
                    <a:pt x="10854" y="13095"/>
                    <a:pt x="10892" y="13032"/>
                    <a:pt x="10930" y="12962"/>
                  </a:cubicBezTo>
                  <a:cubicBezTo>
                    <a:pt x="10974" y="12886"/>
                    <a:pt x="11037" y="12816"/>
                    <a:pt x="11082" y="12741"/>
                  </a:cubicBezTo>
                  <a:cubicBezTo>
                    <a:pt x="11132" y="12665"/>
                    <a:pt x="11183" y="12582"/>
                    <a:pt x="11234" y="12513"/>
                  </a:cubicBezTo>
                  <a:cubicBezTo>
                    <a:pt x="11474" y="12177"/>
                    <a:pt x="11784" y="11893"/>
                    <a:pt x="12069" y="11595"/>
                  </a:cubicBezTo>
                  <a:cubicBezTo>
                    <a:pt x="12353" y="11298"/>
                    <a:pt x="12594" y="10982"/>
                    <a:pt x="12790" y="10621"/>
                  </a:cubicBezTo>
                  <a:cubicBezTo>
                    <a:pt x="12796" y="10608"/>
                    <a:pt x="12803" y="10602"/>
                    <a:pt x="12809" y="10590"/>
                  </a:cubicBezTo>
                  <a:cubicBezTo>
                    <a:pt x="12992" y="10248"/>
                    <a:pt x="13113" y="9887"/>
                    <a:pt x="13233" y="9508"/>
                  </a:cubicBezTo>
                  <a:cubicBezTo>
                    <a:pt x="13241" y="9476"/>
                    <a:pt x="13217" y="9455"/>
                    <a:pt x="13192" y="9455"/>
                  </a:cubicBezTo>
                  <a:cubicBezTo>
                    <a:pt x="13176" y="9455"/>
                    <a:pt x="13160" y="9463"/>
                    <a:pt x="13150" y="9482"/>
                  </a:cubicBezTo>
                  <a:cubicBezTo>
                    <a:pt x="13024" y="9767"/>
                    <a:pt x="12853" y="10045"/>
                    <a:pt x="12663" y="10298"/>
                  </a:cubicBezTo>
                  <a:cubicBezTo>
                    <a:pt x="12606" y="10381"/>
                    <a:pt x="12543" y="10457"/>
                    <a:pt x="12480" y="10533"/>
                  </a:cubicBezTo>
                  <a:cubicBezTo>
                    <a:pt x="12214" y="10855"/>
                    <a:pt x="11948" y="11165"/>
                    <a:pt x="11657" y="11456"/>
                  </a:cubicBezTo>
                  <a:cubicBezTo>
                    <a:pt x="11360" y="11760"/>
                    <a:pt x="11050" y="12064"/>
                    <a:pt x="10822" y="12424"/>
                  </a:cubicBezTo>
                  <a:cubicBezTo>
                    <a:pt x="10753" y="12538"/>
                    <a:pt x="10689" y="12658"/>
                    <a:pt x="10651" y="12785"/>
                  </a:cubicBezTo>
                  <a:cubicBezTo>
                    <a:pt x="10601" y="12665"/>
                    <a:pt x="10544" y="12538"/>
                    <a:pt x="10493" y="12418"/>
                  </a:cubicBezTo>
                  <a:cubicBezTo>
                    <a:pt x="10519" y="12393"/>
                    <a:pt x="10544" y="12367"/>
                    <a:pt x="10563" y="12336"/>
                  </a:cubicBezTo>
                  <a:cubicBezTo>
                    <a:pt x="10626" y="12253"/>
                    <a:pt x="10689" y="12159"/>
                    <a:pt x="10753" y="12070"/>
                  </a:cubicBezTo>
                  <a:cubicBezTo>
                    <a:pt x="10873" y="11905"/>
                    <a:pt x="10987" y="11741"/>
                    <a:pt x="11107" y="11576"/>
                  </a:cubicBezTo>
                  <a:cubicBezTo>
                    <a:pt x="11518" y="10982"/>
                    <a:pt x="11974" y="10419"/>
                    <a:pt x="12341" y="9799"/>
                  </a:cubicBezTo>
                  <a:cubicBezTo>
                    <a:pt x="12347" y="9792"/>
                    <a:pt x="12347" y="9792"/>
                    <a:pt x="12347" y="9786"/>
                  </a:cubicBezTo>
                  <a:cubicBezTo>
                    <a:pt x="12530" y="9482"/>
                    <a:pt x="12670" y="9166"/>
                    <a:pt x="12765" y="8824"/>
                  </a:cubicBezTo>
                  <a:cubicBezTo>
                    <a:pt x="12809" y="8666"/>
                    <a:pt x="12834" y="8502"/>
                    <a:pt x="12866" y="8344"/>
                  </a:cubicBezTo>
                  <a:cubicBezTo>
                    <a:pt x="12891" y="8192"/>
                    <a:pt x="12948" y="8002"/>
                    <a:pt x="12904" y="7850"/>
                  </a:cubicBezTo>
                  <a:cubicBezTo>
                    <a:pt x="12900" y="7839"/>
                    <a:pt x="12887" y="7830"/>
                    <a:pt x="12875" y="7830"/>
                  </a:cubicBezTo>
                  <a:cubicBezTo>
                    <a:pt x="12866" y="7830"/>
                    <a:pt x="12858" y="7834"/>
                    <a:pt x="12853" y="7844"/>
                  </a:cubicBezTo>
                  <a:cubicBezTo>
                    <a:pt x="12765" y="7996"/>
                    <a:pt x="12746" y="8204"/>
                    <a:pt x="12682" y="8369"/>
                  </a:cubicBezTo>
                  <a:cubicBezTo>
                    <a:pt x="12613" y="8546"/>
                    <a:pt x="12524" y="8717"/>
                    <a:pt x="12423" y="8881"/>
                  </a:cubicBezTo>
                  <a:cubicBezTo>
                    <a:pt x="12309" y="9071"/>
                    <a:pt x="12201" y="9267"/>
                    <a:pt x="12088" y="9463"/>
                  </a:cubicBezTo>
                  <a:cubicBezTo>
                    <a:pt x="12031" y="9565"/>
                    <a:pt x="11974" y="9666"/>
                    <a:pt x="11910" y="9767"/>
                  </a:cubicBezTo>
                  <a:cubicBezTo>
                    <a:pt x="11714" y="10071"/>
                    <a:pt x="11506" y="10362"/>
                    <a:pt x="11290" y="10653"/>
                  </a:cubicBezTo>
                  <a:cubicBezTo>
                    <a:pt x="11075" y="10944"/>
                    <a:pt x="10860" y="11235"/>
                    <a:pt x="10658" y="11539"/>
                  </a:cubicBezTo>
                  <a:cubicBezTo>
                    <a:pt x="10557" y="11690"/>
                    <a:pt x="10474" y="11849"/>
                    <a:pt x="10386" y="12013"/>
                  </a:cubicBezTo>
                  <a:cubicBezTo>
                    <a:pt x="10373" y="12038"/>
                    <a:pt x="10360" y="12064"/>
                    <a:pt x="10348" y="12095"/>
                  </a:cubicBezTo>
                  <a:cubicBezTo>
                    <a:pt x="10285" y="11956"/>
                    <a:pt x="10221" y="11823"/>
                    <a:pt x="10152" y="11684"/>
                  </a:cubicBezTo>
                  <a:cubicBezTo>
                    <a:pt x="10240" y="11564"/>
                    <a:pt x="10335" y="11450"/>
                    <a:pt x="10430" y="11342"/>
                  </a:cubicBezTo>
                  <a:cubicBezTo>
                    <a:pt x="10588" y="11159"/>
                    <a:pt x="10715" y="10950"/>
                    <a:pt x="10841" y="10735"/>
                  </a:cubicBezTo>
                  <a:cubicBezTo>
                    <a:pt x="11107" y="10305"/>
                    <a:pt x="11366" y="9875"/>
                    <a:pt x="11626" y="9444"/>
                  </a:cubicBezTo>
                  <a:cubicBezTo>
                    <a:pt x="11689" y="9337"/>
                    <a:pt x="11759" y="9229"/>
                    <a:pt x="11822" y="9122"/>
                  </a:cubicBezTo>
                  <a:cubicBezTo>
                    <a:pt x="11999" y="8837"/>
                    <a:pt x="12164" y="8552"/>
                    <a:pt x="12277" y="8242"/>
                  </a:cubicBezTo>
                  <a:cubicBezTo>
                    <a:pt x="12417" y="7863"/>
                    <a:pt x="12530" y="7452"/>
                    <a:pt x="12556" y="7047"/>
                  </a:cubicBezTo>
                  <a:cubicBezTo>
                    <a:pt x="12556" y="7017"/>
                    <a:pt x="12533" y="7001"/>
                    <a:pt x="12510" y="7001"/>
                  </a:cubicBezTo>
                  <a:cubicBezTo>
                    <a:pt x="12490" y="7001"/>
                    <a:pt x="12470" y="7013"/>
                    <a:pt x="12467" y="7040"/>
                  </a:cubicBezTo>
                  <a:cubicBezTo>
                    <a:pt x="12398" y="7477"/>
                    <a:pt x="12201" y="7818"/>
                    <a:pt x="11961" y="8179"/>
                  </a:cubicBezTo>
                  <a:cubicBezTo>
                    <a:pt x="11828" y="8375"/>
                    <a:pt x="11702" y="8578"/>
                    <a:pt x="11575" y="8780"/>
                  </a:cubicBezTo>
                  <a:cubicBezTo>
                    <a:pt x="11461" y="8957"/>
                    <a:pt x="11360" y="9134"/>
                    <a:pt x="11252" y="9305"/>
                  </a:cubicBezTo>
                  <a:lnTo>
                    <a:pt x="10493" y="10564"/>
                  </a:lnTo>
                  <a:cubicBezTo>
                    <a:pt x="10367" y="10773"/>
                    <a:pt x="10240" y="10982"/>
                    <a:pt x="10152" y="11210"/>
                  </a:cubicBezTo>
                  <a:cubicBezTo>
                    <a:pt x="10120" y="11292"/>
                    <a:pt x="10082" y="11374"/>
                    <a:pt x="10044" y="11456"/>
                  </a:cubicBezTo>
                  <a:cubicBezTo>
                    <a:pt x="9993" y="11355"/>
                    <a:pt x="9943" y="11254"/>
                    <a:pt x="9892" y="11146"/>
                  </a:cubicBezTo>
                  <a:cubicBezTo>
                    <a:pt x="9962" y="11070"/>
                    <a:pt x="10031" y="10982"/>
                    <a:pt x="10095" y="10893"/>
                  </a:cubicBezTo>
                  <a:cubicBezTo>
                    <a:pt x="10215" y="10716"/>
                    <a:pt x="10310" y="10533"/>
                    <a:pt x="10398" y="10343"/>
                  </a:cubicBezTo>
                  <a:cubicBezTo>
                    <a:pt x="10557" y="9995"/>
                    <a:pt x="10664" y="9634"/>
                    <a:pt x="10772" y="9274"/>
                  </a:cubicBezTo>
                  <a:cubicBezTo>
                    <a:pt x="10873" y="8919"/>
                    <a:pt x="10987" y="8571"/>
                    <a:pt x="11196" y="8261"/>
                  </a:cubicBezTo>
                  <a:cubicBezTo>
                    <a:pt x="11202" y="8242"/>
                    <a:pt x="11215" y="8230"/>
                    <a:pt x="11227" y="8217"/>
                  </a:cubicBezTo>
                  <a:cubicBezTo>
                    <a:pt x="11417" y="7926"/>
                    <a:pt x="11651" y="7660"/>
                    <a:pt x="11816" y="7350"/>
                  </a:cubicBezTo>
                  <a:cubicBezTo>
                    <a:pt x="11967" y="7066"/>
                    <a:pt x="12088" y="6737"/>
                    <a:pt x="12126" y="6414"/>
                  </a:cubicBezTo>
                  <a:cubicBezTo>
                    <a:pt x="12129" y="6388"/>
                    <a:pt x="12106" y="6372"/>
                    <a:pt x="12084" y="6372"/>
                  </a:cubicBezTo>
                  <a:cubicBezTo>
                    <a:pt x="12069" y="6372"/>
                    <a:pt x="12055" y="6380"/>
                    <a:pt x="12050" y="6395"/>
                  </a:cubicBezTo>
                  <a:cubicBezTo>
                    <a:pt x="11974" y="6806"/>
                    <a:pt x="11702" y="7091"/>
                    <a:pt x="11423" y="7382"/>
                  </a:cubicBezTo>
                  <a:cubicBezTo>
                    <a:pt x="11297" y="7521"/>
                    <a:pt x="11170" y="7654"/>
                    <a:pt x="11056" y="7799"/>
                  </a:cubicBezTo>
                  <a:cubicBezTo>
                    <a:pt x="10942" y="7932"/>
                    <a:pt x="10841" y="8072"/>
                    <a:pt x="10759" y="8223"/>
                  </a:cubicBezTo>
                  <a:cubicBezTo>
                    <a:pt x="10576" y="8546"/>
                    <a:pt x="10474" y="8900"/>
                    <a:pt x="10373" y="9255"/>
                  </a:cubicBezTo>
                  <a:cubicBezTo>
                    <a:pt x="10272" y="9596"/>
                    <a:pt x="10158" y="9932"/>
                    <a:pt x="10012" y="10261"/>
                  </a:cubicBezTo>
                  <a:cubicBezTo>
                    <a:pt x="9937" y="10425"/>
                    <a:pt x="9854" y="10590"/>
                    <a:pt x="9778" y="10754"/>
                  </a:cubicBezTo>
                  <a:cubicBezTo>
                    <a:pt x="9766" y="10786"/>
                    <a:pt x="9747" y="10817"/>
                    <a:pt x="9740" y="10843"/>
                  </a:cubicBezTo>
                  <a:cubicBezTo>
                    <a:pt x="9715" y="10805"/>
                    <a:pt x="9696" y="10760"/>
                    <a:pt x="9677" y="10722"/>
                  </a:cubicBezTo>
                  <a:cubicBezTo>
                    <a:pt x="9633" y="10640"/>
                    <a:pt x="9589" y="10552"/>
                    <a:pt x="9544" y="10469"/>
                  </a:cubicBezTo>
                  <a:cubicBezTo>
                    <a:pt x="9582" y="10438"/>
                    <a:pt x="9614" y="10400"/>
                    <a:pt x="9652" y="10362"/>
                  </a:cubicBezTo>
                  <a:cubicBezTo>
                    <a:pt x="9816" y="10166"/>
                    <a:pt x="9924" y="9887"/>
                    <a:pt x="10000" y="9685"/>
                  </a:cubicBezTo>
                  <a:cubicBezTo>
                    <a:pt x="10133" y="9349"/>
                    <a:pt x="10240" y="9008"/>
                    <a:pt x="10354" y="8666"/>
                  </a:cubicBezTo>
                  <a:cubicBezTo>
                    <a:pt x="10417" y="8502"/>
                    <a:pt x="10474" y="8337"/>
                    <a:pt x="10531" y="8173"/>
                  </a:cubicBezTo>
                  <a:cubicBezTo>
                    <a:pt x="10601" y="7996"/>
                    <a:pt x="10696" y="7837"/>
                    <a:pt x="10816" y="7686"/>
                  </a:cubicBezTo>
                  <a:cubicBezTo>
                    <a:pt x="10873" y="7622"/>
                    <a:pt x="10923" y="7559"/>
                    <a:pt x="10980" y="7496"/>
                  </a:cubicBezTo>
                  <a:cubicBezTo>
                    <a:pt x="11196" y="7249"/>
                    <a:pt x="11417" y="7015"/>
                    <a:pt x="11588" y="6730"/>
                  </a:cubicBezTo>
                  <a:cubicBezTo>
                    <a:pt x="11784" y="6420"/>
                    <a:pt x="11872" y="6085"/>
                    <a:pt x="11847" y="5718"/>
                  </a:cubicBezTo>
                  <a:cubicBezTo>
                    <a:pt x="11844" y="5691"/>
                    <a:pt x="11820" y="5678"/>
                    <a:pt x="11795" y="5678"/>
                  </a:cubicBezTo>
                  <a:cubicBezTo>
                    <a:pt x="11768" y="5678"/>
                    <a:pt x="11740" y="5694"/>
                    <a:pt x="11740" y="5724"/>
                  </a:cubicBezTo>
                  <a:cubicBezTo>
                    <a:pt x="11733" y="6148"/>
                    <a:pt x="11468" y="6547"/>
                    <a:pt x="11208" y="6857"/>
                  </a:cubicBezTo>
                  <a:cubicBezTo>
                    <a:pt x="11120" y="6958"/>
                    <a:pt x="11031" y="7066"/>
                    <a:pt x="10942" y="7167"/>
                  </a:cubicBezTo>
                  <a:cubicBezTo>
                    <a:pt x="10772" y="7369"/>
                    <a:pt x="10595" y="7572"/>
                    <a:pt x="10436" y="7787"/>
                  </a:cubicBezTo>
                  <a:cubicBezTo>
                    <a:pt x="10221" y="8065"/>
                    <a:pt x="10057" y="8356"/>
                    <a:pt x="9943" y="8685"/>
                  </a:cubicBezTo>
                  <a:cubicBezTo>
                    <a:pt x="9848" y="8938"/>
                    <a:pt x="9766" y="9204"/>
                    <a:pt x="9671" y="9457"/>
                  </a:cubicBezTo>
                  <a:cubicBezTo>
                    <a:pt x="9646" y="9527"/>
                    <a:pt x="9620" y="9596"/>
                    <a:pt x="9595" y="9659"/>
                  </a:cubicBezTo>
                  <a:cubicBezTo>
                    <a:pt x="9532" y="9811"/>
                    <a:pt x="9456" y="9951"/>
                    <a:pt x="9386" y="10096"/>
                  </a:cubicBezTo>
                  <a:cubicBezTo>
                    <a:pt x="9380" y="10109"/>
                    <a:pt x="9367" y="10121"/>
                    <a:pt x="9361" y="10140"/>
                  </a:cubicBezTo>
                  <a:cubicBezTo>
                    <a:pt x="9272" y="9976"/>
                    <a:pt x="9184" y="9811"/>
                    <a:pt x="9089" y="9653"/>
                  </a:cubicBezTo>
                  <a:cubicBezTo>
                    <a:pt x="9348" y="9400"/>
                    <a:pt x="9525" y="9058"/>
                    <a:pt x="9671" y="8742"/>
                  </a:cubicBezTo>
                  <a:cubicBezTo>
                    <a:pt x="9747" y="8584"/>
                    <a:pt x="9804" y="8419"/>
                    <a:pt x="9854" y="8255"/>
                  </a:cubicBezTo>
                  <a:cubicBezTo>
                    <a:pt x="9918" y="8059"/>
                    <a:pt x="9981" y="7863"/>
                    <a:pt x="10050" y="7673"/>
                  </a:cubicBezTo>
                  <a:cubicBezTo>
                    <a:pt x="10190" y="7306"/>
                    <a:pt x="10392" y="7002"/>
                    <a:pt x="10664" y="6718"/>
                  </a:cubicBezTo>
                  <a:cubicBezTo>
                    <a:pt x="10740" y="6642"/>
                    <a:pt x="10816" y="6559"/>
                    <a:pt x="10886" y="6477"/>
                  </a:cubicBezTo>
                  <a:cubicBezTo>
                    <a:pt x="11063" y="6275"/>
                    <a:pt x="11215" y="6060"/>
                    <a:pt x="11322" y="5800"/>
                  </a:cubicBezTo>
                  <a:cubicBezTo>
                    <a:pt x="11347" y="5737"/>
                    <a:pt x="11373" y="5661"/>
                    <a:pt x="11392" y="5585"/>
                  </a:cubicBezTo>
                  <a:cubicBezTo>
                    <a:pt x="11455" y="5326"/>
                    <a:pt x="11455" y="5022"/>
                    <a:pt x="11341" y="4801"/>
                  </a:cubicBezTo>
                  <a:cubicBezTo>
                    <a:pt x="11329" y="4779"/>
                    <a:pt x="11309" y="4769"/>
                    <a:pt x="11289" y="4769"/>
                  </a:cubicBezTo>
                  <a:cubicBezTo>
                    <a:pt x="11256" y="4769"/>
                    <a:pt x="11223" y="4795"/>
                    <a:pt x="11227" y="4839"/>
                  </a:cubicBezTo>
                  <a:cubicBezTo>
                    <a:pt x="11265" y="5047"/>
                    <a:pt x="11284" y="5256"/>
                    <a:pt x="11215" y="5465"/>
                  </a:cubicBezTo>
                  <a:cubicBezTo>
                    <a:pt x="11196" y="5509"/>
                    <a:pt x="11177" y="5560"/>
                    <a:pt x="11158" y="5604"/>
                  </a:cubicBezTo>
                  <a:cubicBezTo>
                    <a:pt x="11094" y="5750"/>
                    <a:pt x="11006" y="5882"/>
                    <a:pt x="10917" y="6003"/>
                  </a:cubicBezTo>
                  <a:cubicBezTo>
                    <a:pt x="10879" y="6053"/>
                    <a:pt x="10841" y="6098"/>
                    <a:pt x="10803" y="6148"/>
                  </a:cubicBezTo>
                  <a:cubicBezTo>
                    <a:pt x="10620" y="6382"/>
                    <a:pt x="10417" y="6604"/>
                    <a:pt x="10215" y="6825"/>
                  </a:cubicBezTo>
                  <a:cubicBezTo>
                    <a:pt x="10202" y="6838"/>
                    <a:pt x="10196" y="6850"/>
                    <a:pt x="10183" y="6869"/>
                  </a:cubicBezTo>
                  <a:cubicBezTo>
                    <a:pt x="9949" y="7129"/>
                    <a:pt x="9740" y="7395"/>
                    <a:pt x="9627" y="7736"/>
                  </a:cubicBezTo>
                  <a:cubicBezTo>
                    <a:pt x="9513" y="8072"/>
                    <a:pt x="9424" y="8413"/>
                    <a:pt x="9291" y="8748"/>
                  </a:cubicBezTo>
                  <a:cubicBezTo>
                    <a:pt x="9203" y="8989"/>
                    <a:pt x="9082" y="9217"/>
                    <a:pt x="8975" y="9457"/>
                  </a:cubicBezTo>
                  <a:cubicBezTo>
                    <a:pt x="8867" y="9267"/>
                    <a:pt x="8753" y="9077"/>
                    <a:pt x="8640" y="8894"/>
                  </a:cubicBezTo>
                  <a:cubicBezTo>
                    <a:pt x="8715" y="8761"/>
                    <a:pt x="8804" y="8635"/>
                    <a:pt x="8880" y="8502"/>
                  </a:cubicBezTo>
                  <a:cubicBezTo>
                    <a:pt x="8988" y="8312"/>
                    <a:pt x="9063" y="8103"/>
                    <a:pt x="9165" y="7907"/>
                  </a:cubicBezTo>
                  <a:cubicBezTo>
                    <a:pt x="9373" y="7496"/>
                    <a:pt x="9608" y="7116"/>
                    <a:pt x="9880" y="6743"/>
                  </a:cubicBezTo>
                  <a:cubicBezTo>
                    <a:pt x="10139" y="6376"/>
                    <a:pt x="10322" y="5984"/>
                    <a:pt x="10455" y="5547"/>
                  </a:cubicBezTo>
                  <a:cubicBezTo>
                    <a:pt x="10462" y="5522"/>
                    <a:pt x="10468" y="5490"/>
                    <a:pt x="10481" y="5459"/>
                  </a:cubicBezTo>
                  <a:cubicBezTo>
                    <a:pt x="10525" y="5294"/>
                    <a:pt x="10557" y="5130"/>
                    <a:pt x="10576" y="4959"/>
                  </a:cubicBezTo>
                  <a:cubicBezTo>
                    <a:pt x="10595" y="4775"/>
                    <a:pt x="10613" y="4535"/>
                    <a:pt x="10550" y="4358"/>
                  </a:cubicBezTo>
                  <a:cubicBezTo>
                    <a:pt x="10541" y="4331"/>
                    <a:pt x="10515" y="4318"/>
                    <a:pt x="10489" y="4318"/>
                  </a:cubicBezTo>
                  <a:cubicBezTo>
                    <a:pt x="10460" y="4318"/>
                    <a:pt x="10430" y="4334"/>
                    <a:pt x="10424" y="4364"/>
                  </a:cubicBezTo>
                  <a:cubicBezTo>
                    <a:pt x="10398" y="4459"/>
                    <a:pt x="10405" y="4567"/>
                    <a:pt x="10392" y="4668"/>
                  </a:cubicBezTo>
                  <a:cubicBezTo>
                    <a:pt x="10386" y="4763"/>
                    <a:pt x="10367" y="4858"/>
                    <a:pt x="10354" y="4946"/>
                  </a:cubicBezTo>
                  <a:cubicBezTo>
                    <a:pt x="10341" y="5035"/>
                    <a:pt x="10322" y="5117"/>
                    <a:pt x="10297" y="5199"/>
                  </a:cubicBezTo>
                  <a:cubicBezTo>
                    <a:pt x="10272" y="5319"/>
                    <a:pt x="10234" y="5433"/>
                    <a:pt x="10190" y="5547"/>
                  </a:cubicBezTo>
                  <a:cubicBezTo>
                    <a:pt x="10025" y="5952"/>
                    <a:pt x="9721" y="6287"/>
                    <a:pt x="9475" y="6635"/>
                  </a:cubicBezTo>
                  <a:cubicBezTo>
                    <a:pt x="9215" y="6996"/>
                    <a:pt x="8988" y="7376"/>
                    <a:pt x="8804" y="7780"/>
                  </a:cubicBezTo>
                  <a:cubicBezTo>
                    <a:pt x="8709" y="7977"/>
                    <a:pt x="8614" y="8179"/>
                    <a:pt x="8557" y="8388"/>
                  </a:cubicBezTo>
                  <a:cubicBezTo>
                    <a:pt x="8532" y="8476"/>
                    <a:pt x="8513" y="8565"/>
                    <a:pt x="8494" y="8654"/>
                  </a:cubicBezTo>
                  <a:cubicBezTo>
                    <a:pt x="8387" y="8483"/>
                    <a:pt x="8273" y="8312"/>
                    <a:pt x="8165" y="8141"/>
                  </a:cubicBezTo>
                  <a:cubicBezTo>
                    <a:pt x="8241" y="7989"/>
                    <a:pt x="8342" y="7844"/>
                    <a:pt x="8431" y="7692"/>
                  </a:cubicBezTo>
                  <a:cubicBezTo>
                    <a:pt x="8526" y="7515"/>
                    <a:pt x="8608" y="7331"/>
                    <a:pt x="8697" y="7148"/>
                  </a:cubicBezTo>
                  <a:cubicBezTo>
                    <a:pt x="8861" y="6768"/>
                    <a:pt x="9044" y="6401"/>
                    <a:pt x="9266" y="6053"/>
                  </a:cubicBezTo>
                  <a:cubicBezTo>
                    <a:pt x="9494" y="5699"/>
                    <a:pt x="9791" y="5383"/>
                    <a:pt x="9987" y="5009"/>
                  </a:cubicBezTo>
                  <a:cubicBezTo>
                    <a:pt x="10006" y="4971"/>
                    <a:pt x="10031" y="4927"/>
                    <a:pt x="10050" y="4883"/>
                  </a:cubicBezTo>
                  <a:cubicBezTo>
                    <a:pt x="10183" y="4579"/>
                    <a:pt x="10240" y="4244"/>
                    <a:pt x="10183" y="3915"/>
                  </a:cubicBezTo>
                  <a:cubicBezTo>
                    <a:pt x="10178" y="3886"/>
                    <a:pt x="10158" y="3873"/>
                    <a:pt x="10137" y="3873"/>
                  </a:cubicBezTo>
                  <a:cubicBezTo>
                    <a:pt x="10109" y="3873"/>
                    <a:pt x="10078" y="3897"/>
                    <a:pt x="10082" y="3934"/>
                  </a:cubicBezTo>
                  <a:cubicBezTo>
                    <a:pt x="10107" y="4206"/>
                    <a:pt x="10000" y="4446"/>
                    <a:pt x="9848" y="4661"/>
                  </a:cubicBezTo>
                  <a:cubicBezTo>
                    <a:pt x="9766" y="4782"/>
                    <a:pt x="9671" y="4896"/>
                    <a:pt x="9576" y="5003"/>
                  </a:cubicBezTo>
                  <a:cubicBezTo>
                    <a:pt x="9310" y="5313"/>
                    <a:pt x="9063" y="5636"/>
                    <a:pt x="8855" y="5984"/>
                  </a:cubicBezTo>
                  <a:cubicBezTo>
                    <a:pt x="8646" y="6332"/>
                    <a:pt x="8469" y="6692"/>
                    <a:pt x="8304" y="7066"/>
                  </a:cubicBezTo>
                  <a:cubicBezTo>
                    <a:pt x="8222" y="7249"/>
                    <a:pt x="8159" y="7439"/>
                    <a:pt x="8108" y="7635"/>
                  </a:cubicBezTo>
                  <a:cubicBezTo>
                    <a:pt x="8083" y="7736"/>
                    <a:pt x="8064" y="7844"/>
                    <a:pt x="8039" y="7951"/>
                  </a:cubicBezTo>
                  <a:cubicBezTo>
                    <a:pt x="7925" y="7780"/>
                    <a:pt x="7811" y="7616"/>
                    <a:pt x="7697" y="7445"/>
                  </a:cubicBezTo>
                  <a:cubicBezTo>
                    <a:pt x="7766" y="7382"/>
                    <a:pt x="7823" y="7306"/>
                    <a:pt x="7874" y="7249"/>
                  </a:cubicBezTo>
                  <a:cubicBezTo>
                    <a:pt x="8001" y="7085"/>
                    <a:pt x="8095" y="6901"/>
                    <a:pt x="8184" y="6718"/>
                  </a:cubicBezTo>
                  <a:cubicBezTo>
                    <a:pt x="8273" y="6528"/>
                    <a:pt x="8374" y="6344"/>
                    <a:pt x="8450" y="6155"/>
                  </a:cubicBezTo>
                  <a:cubicBezTo>
                    <a:pt x="8538" y="5939"/>
                    <a:pt x="8595" y="5705"/>
                    <a:pt x="8671" y="5484"/>
                  </a:cubicBezTo>
                  <a:cubicBezTo>
                    <a:pt x="8842" y="5035"/>
                    <a:pt x="9165" y="4617"/>
                    <a:pt x="9373" y="4174"/>
                  </a:cubicBezTo>
                  <a:cubicBezTo>
                    <a:pt x="9532" y="3826"/>
                    <a:pt x="9614" y="3459"/>
                    <a:pt x="9494" y="3054"/>
                  </a:cubicBezTo>
                  <a:cubicBezTo>
                    <a:pt x="9480" y="3016"/>
                    <a:pt x="9449" y="2999"/>
                    <a:pt x="9419" y="2999"/>
                  </a:cubicBezTo>
                  <a:cubicBezTo>
                    <a:pt x="9380" y="2999"/>
                    <a:pt x="9344" y="3029"/>
                    <a:pt x="9354" y="3080"/>
                  </a:cubicBezTo>
                  <a:cubicBezTo>
                    <a:pt x="9405" y="3383"/>
                    <a:pt x="9298" y="3687"/>
                    <a:pt x="9146" y="3959"/>
                  </a:cubicBezTo>
                  <a:cubicBezTo>
                    <a:pt x="9095" y="4060"/>
                    <a:pt x="9032" y="4155"/>
                    <a:pt x="8975" y="4244"/>
                  </a:cubicBezTo>
                  <a:cubicBezTo>
                    <a:pt x="8728" y="4605"/>
                    <a:pt x="8469" y="4934"/>
                    <a:pt x="8311" y="5345"/>
                  </a:cubicBezTo>
                  <a:cubicBezTo>
                    <a:pt x="8235" y="5541"/>
                    <a:pt x="8165" y="5743"/>
                    <a:pt x="8121" y="5952"/>
                  </a:cubicBezTo>
                  <a:cubicBezTo>
                    <a:pt x="8076" y="6155"/>
                    <a:pt x="8058" y="6370"/>
                    <a:pt x="7982" y="6572"/>
                  </a:cubicBezTo>
                  <a:cubicBezTo>
                    <a:pt x="7918" y="6743"/>
                    <a:pt x="7836" y="6907"/>
                    <a:pt x="7722" y="7053"/>
                  </a:cubicBezTo>
                  <a:cubicBezTo>
                    <a:pt x="7672" y="7123"/>
                    <a:pt x="7621" y="7192"/>
                    <a:pt x="7558" y="7249"/>
                  </a:cubicBezTo>
                  <a:cubicBezTo>
                    <a:pt x="7488" y="7154"/>
                    <a:pt x="7425" y="7059"/>
                    <a:pt x="7355" y="6964"/>
                  </a:cubicBezTo>
                  <a:cubicBezTo>
                    <a:pt x="7450" y="6876"/>
                    <a:pt x="7532" y="6762"/>
                    <a:pt x="7596" y="6661"/>
                  </a:cubicBezTo>
                  <a:cubicBezTo>
                    <a:pt x="7697" y="6503"/>
                    <a:pt x="7798" y="6338"/>
                    <a:pt x="7893" y="6180"/>
                  </a:cubicBezTo>
                  <a:cubicBezTo>
                    <a:pt x="8070" y="5876"/>
                    <a:pt x="8165" y="5528"/>
                    <a:pt x="8241" y="5187"/>
                  </a:cubicBezTo>
                  <a:cubicBezTo>
                    <a:pt x="8317" y="4801"/>
                    <a:pt x="8368" y="4408"/>
                    <a:pt x="8393" y="4016"/>
                  </a:cubicBezTo>
                  <a:cubicBezTo>
                    <a:pt x="8412" y="3769"/>
                    <a:pt x="8418" y="3523"/>
                    <a:pt x="8424" y="3270"/>
                  </a:cubicBezTo>
                  <a:cubicBezTo>
                    <a:pt x="8424" y="3118"/>
                    <a:pt x="8418" y="2972"/>
                    <a:pt x="8405" y="2820"/>
                  </a:cubicBezTo>
                  <a:cubicBezTo>
                    <a:pt x="8380" y="2416"/>
                    <a:pt x="8241" y="2023"/>
                    <a:pt x="8146" y="1631"/>
                  </a:cubicBezTo>
                  <a:cubicBezTo>
                    <a:pt x="8141" y="1607"/>
                    <a:pt x="8124" y="1596"/>
                    <a:pt x="8106" y="1596"/>
                  </a:cubicBezTo>
                  <a:cubicBezTo>
                    <a:pt x="8083" y="1596"/>
                    <a:pt x="8060" y="1615"/>
                    <a:pt x="8064" y="1644"/>
                  </a:cubicBezTo>
                  <a:cubicBezTo>
                    <a:pt x="8095" y="1909"/>
                    <a:pt x="8089" y="2175"/>
                    <a:pt x="8064" y="2441"/>
                  </a:cubicBezTo>
                  <a:cubicBezTo>
                    <a:pt x="8045" y="2599"/>
                    <a:pt x="8039" y="2763"/>
                    <a:pt x="8032" y="2928"/>
                  </a:cubicBezTo>
                  <a:cubicBezTo>
                    <a:pt x="8032" y="3004"/>
                    <a:pt x="8032" y="3080"/>
                    <a:pt x="8032" y="3156"/>
                  </a:cubicBezTo>
                  <a:cubicBezTo>
                    <a:pt x="8032" y="3637"/>
                    <a:pt x="8013" y="4117"/>
                    <a:pt x="7950" y="4592"/>
                  </a:cubicBezTo>
                  <a:cubicBezTo>
                    <a:pt x="7887" y="5035"/>
                    <a:pt x="7766" y="5452"/>
                    <a:pt x="7634" y="5876"/>
                  </a:cubicBezTo>
                  <a:cubicBezTo>
                    <a:pt x="7577" y="6079"/>
                    <a:pt x="7526" y="6268"/>
                    <a:pt x="7431" y="6452"/>
                  </a:cubicBezTo>
                  <a:cubicBezTo>
                    <a:pt x="7368" y="6559"/>
                    <a:pt x="7292" y="6673"/>
                    <a:pt x="7229" y="6787"/>
                  </a:cubicBezTo>
                  <a:cubicBezTo>
                    <a:pt x="7140" y="6673"/>
                    <a:pt x="7058" y="6559"/>
                    <a:pt x="6969" y="6446"/>
                  </a:cubicBezTo>
                  <a:cubicBezTo>
                    <a:pt x="6976" y="6439"/>
                    <a:pt x="6982" y="6427"/>
                    <a:pt x="6988" y="6420"/>
                  </a:cubicBezTo>
                  <a:cubicBezTo>
                    <a:pt x="7014" y="6376"/>
                    <a:pt x="7052" y="6338"/>
                    <a:pt x="7083" y="6300"/>
                  </a:cubicBezTo>
                  <a:cubicBezTo>
                    <a:pt x="7146" y="6211"/>
                    <a:pt x="7178" y="6104"/>
                    <a:pt x="7229" y="6009"/>
                  </a:cubicBezTo>
                  <a:cubicBezTo>
                    <a:pt x="7324" y="5826"/>
                    <a:pt x="7406" y="5648"/>
                    <a:pt x="7463" y="5440"/>
                  </a:cubicBezTo>
                  <a:cubicBezTo>
                    <a:pt x="7653" y="4712"/>
                    <a:pt x="7741" y="3959"/>
                    <a:pt x="7697" y="3206"/>
                  </a:cubicBezTo>
                  <a:cubicBezTo>
                    <a:pt x="7684" y="3004"/>
                    <a:pt x="7665" y="2795"/>
                    <a:pt x="7634" y="2593"/>
                  </a:cubicBezTo>
                  <a:cubicBezTo>
                    <a:pt x="7615" y="2428"/>
                    <a:pt x="7583" y="2270"/>
                    <a:pt x="7545" y="2106"/>
                  </a:cubicBezTo>
                  <a:cubicBezTo>
                    <a:pt x="7463" y="1739"/>
                    <a:pt x="7324" y="1403"/>
                    <a:pt x="7197" y="1055"/>
                  </a:cubicBezTo>
                  <a:cubicBezTo>
                    <a:pt x="7190" y="1036"/>
                    <a:pt x="7173" y="1028"/>
                    <a:pt x="7156" y="1028"/>
                  </a:cubicBezTo>
                  <a:cubicBezTo>
                    <a:pt x="7129" y="1028"/>
                    <a:pt x="7101" y="1049"/>
                    <a:pt x="7109" y="1081"/>
                  </a:cubicBezTo>
                  <a:cubicBezTo>
                    <a:pt x="7222" y="1467"/>
                    <a:pt x="7260" y="1884"/>
                    <a:pt x="7298" y="2283"/>
                  </a:cubicBezTo>
                  <a:cubicBezTo>
                    <a:pt x="7298" y="2302"/>
                    <a:pt x="7305" y="2321"/>
                    <a:pt x="7305" y="2340"/>
                  </a:cubicBezTo>
                  <a:cubicBezTo>
                    <a:pt x="7368" y="3042"/>
                    <a:pt x="7355" y="3738"/>
                    <a:pt x="7267" y="4440"/>
                  </a:cubicBezTo>
                  <a:cubicBezTo>
                    <a:pt x="7216" y="4794"/>
                    <a:pt x="7134" y="5130"/>
                    <a:pt x="7045" y="5478"/>
                  </a:cubicBezTo>
                  <a:cubicBezTo>
                    <a:pt x="7007" y="5655"/>
                    <a:pt x="7001" y="5838"/>
                    <a:pt x="6950" y="6009"/>
                  </a:cubicBezTo>
                  <a:cubicBezTo>
                    <a:pt x="6931" y="6091"/>
                    <a:pt x="6900" y="6174"/>
                    <a:pt x="6893" y="6256"/>
                  </a:cubicBezTo>
                  <a:cubicBezTo>
                    <a:pt x="6893" y="6281"/>
                    <a:pt x="6887" y="6306"/>
                    <a:pt x="6881" y="6332"/>
                  </a:cubicBezTo>
                  <a:cubicBezTo>
                    <a:pt x="6817" y="6243"/>
                    <a:pt x="6748" y="6161"/>
                    <a:pt x="6685" y="6072"/>
                  </a:cubicBezTo>
                  <a:cubicBezTo>
                    <a:pt x="6830" y="5769"/>
                    <a:pt x="6868" y="5408"/>
                    <a:pt x="6919" y="5079"/>
                  </a:cubicBezTo>
                  <a:cubicBezTo>
                    <a:pt x="7020" y="4339"/>
                    <a:pt x="7033" y="3586"/>
                    <a:pt x="6969" y="2846"/>
                  </a:cubicBezTo>
                  <a:cubicBezTo>
                    <a:pt x="6950" y="2574"/>
                    <a:pt x="6912" y="2302"/>
                    <a:pt x="6862" y="2036"/>
                  </a:cubicBezTo>
                  <a:cubicBezTo>
                    <a:pt x="6843" y="1941"/>
                    <a:pt x="6824" y="1846"/>
                    <a:pt x="6799" y="1751"/>
                  </a:cubicBezTo>
                  <a:cubicBezTo>
                    <a:pt x="6710" y="1397"/>
                    <a:pt x="6577" y="1068"/>
                    <a:pt x="6451" y="720"/>
                  </a:cubicBezTo>
                  <a:cubicBezTo>
                    <a:pt x="6439" y="688"/>
                    <a:pt x="6412" y="674"/>
                    <a:pt x="6383" y="674"/>
                  </a:cubicBezTo>
                  <a:cubicBezTo>
                    <a:pt x="6332" y="674"/>
                    <a:pt x="6276" y="716"/>
                    <a:pt x="6292" y="777"/>
                  </a:cubicBezTo>
                  <a:cubicBezTo>
                    <a:pt x="6375" y="1106"/>
                    <a:pt x="6419" y="1448"/>
                    <a:pt x="6463" y="1789"/>
                  </a:cubicBezTo>
                  <a:cubicBezTo>
                    <a:pt x="6476" y="1909"/>
                    <a:pt x="6489" y="2030"/>
                    <a:pt x="6507" y="2150"/>
                  </a:cubicBezTo>
                  <a:cubicBezTo>
                    <a:pt x="6564" y="2605"/>
                    <a:pt x="6609" y="3054"/>
                    <a:pt x="6615" y="3510"/>
                  </a:cubicBezTo>
                  <a:cubicBezTo>
                    <a:pt x="6628" y="3978"/>
                    <a:pt x="6602" y="4440"/>
                    <a:pt x="6545" y="4902"/>
                  </a:cubicBezTo>
                  <a:cubicBezTo>
                    <a:pt x="6514" y="5174"/>
                    <a:pt x="6451" y="5459"/>
                    <a:pt x="6413" y="5737"/>
                  </a:cubicBezTo>
                  <a:cubicBezTo>
                    <a:pt x="6204" y="5478"/>
                    <a:pt x="5995" y="5225"/>
                    <a:pt x="5774" y="4971"/>
                  </a:cubicBezTo>
                  <a:cubicBezTo>
                    <a:pt x="5799" y="4934"/>
                    <a:pt x="5824" y="4896"/>
                    <a:pt x="5843" y="4851"/>
                  </a:cubicBezTo>
                  <a:cubicBezTo>
                    <a:pt x="5881" y="4750"/>
                    <a:pt x="5913" y="4649"/>
                    <a:pt x="5951" y="4548"/>
                  </a:cubicBezTo>
                  <a:cubicBezTo>
                    <a:pt x="6027" y="4351"/>
                    <a:pt x="6058" y="4143"/>
                    <a:pt x="6084" y="3940"/>
                  </a:cubicBezTo>
                  <a:cubicBezTo>
                    <a:pt x="6141" y="3523"/>
                    <a:pt x="6153" y="3105"/>
                    <a:pt x="6128" y="2688"/>
                  </a:cubicBezTo>
                  <a:cubicBezTo>
                    <a:pt x="6096" y="2289"/>
                    <a:pt x="6039" y="1890"/>
                    <a:pt x="5906" y="1511"/>
                  </a:cubicBezTo>
                  <a:cubicBezTo>
                    <a:pt x="5900" y="1492"/>
                    <a:pt x="5894" y="1473"/>
                    <a:pt x="5887" y="1460"/>
                  </a:cubicBezTo>
                  <a:cubicBezTo>
                    <a:pt x="5736" y="1062"/>
                    <a:pt x="5540" y="688"/>
                    <a:pt x="5331" y="321"/>
                  </a:cubicBezTo>
                  <a:cubicBezTo>
                    <a:pt x="5318" y="296"/>
                    <a:pt x="5297" y="286"/>
                    <a:pt x="5275" y="286"/>
                  </a:cubicBezTo>
                  <a:cubicBezTo>
                    <a:pt x="5231" y="286"/>
                    <a:pt x="5185" y="330"/>
                    <a:pt x="5211" y="385"/>
                  </a:cubicBezTo>
                  <a:cubicBezTo>
                    <a:pt x="5362" y="688"/>
                    <a:pt x="5464" y="1024"/>
                    <a:pt x="5533" y="1359"/>
                  </a:cubicBezTo>
                  <a:cubicBezTo>
                    <a:pt x="5546" y="1416"/>
                    <a:pt x="5552" y="1467"/>
                    <a:pt x="5565" y="1523"/>
                  </a:cubicBezTo>
                  <a:cubicBezTo>
                    <a:pt x="5634" y="1916"/>
                    <a:pt x="5710" y="2302"/>
                    <a:pt x="5736" y="2700"/>
                  </a:cubicBezTo>
                  <a:cubicBezTo>
                    <a:pt x="5767" y="3092"/>
                    <a:pt x="5755" y="3485"/>
                    <a:pt x="5704" y="3877"/>
                  </a:cubicBezTo>
                  <a:cubicBezTo>
                    <a:pt x="5679" y="4067"/>
                    <a:pt x="5647" y="4250"/>
                    <a:pt x="5622" y="4440"/>
                  </a:cubicBezTo>
                  <a:cubicBezTo>
                    <a:pt x="5603" y="4535"/>
                    <a:pt x="5590" y="4624"/>
                    <a:pt x="5571" y="4718"/>
                  </a:cubicBezTo>
                  <a:cubicBezTo>
                    <a:pt x="5571" y="4725"/>
                    <a:pt x="5565" y="4731"/>
                    <a:pt x="5565" y="4731"/>
                  </a:cubicBezTo>
                  <a:cubicBezTo>
                    <a:pt x="5457" y="4611"/>
                    <a:pt x="5356" y="4497"/>
                    <a:pt x="5248" y="4377"/>
                  </a:cubicBezTo>
                  <a:cubicBezTo>
                    <a:pt x="5305" y="4022"/>
                    <a:pt x="5356" y="3662"/>
                    <a:pt x="5356" y="3301"/>
                  </a:cubicBezTo>
                  <a:cubicBezTo>
                    <a:pt x="5356" y="2922"/>
                    <a:pt x="5293" y="2517"/>
                    <a:pt x="5204" y="2150"/>
                  </a:cubicBezTo>
                  <a:cubicBezTo>
                    <a:pt x="5128" y="1814"/>
                    <a:pt x="5027" y="1492"/>
                    <a:pt x="4901" y="1175"/>
                  </a:cubicBezTo>
                  <a:cubicBezTo>
                    <a:pt x="4875" y="1125"/>
                    <a:pt x="4856" y="1074"/>
                    <a:pt x="4837" y="1024"/>
                  </a:cubicBezTo>
                  <a:cubicBezTo>
                    <a:pt x="4679" y="663"/>
                    <a:pt x="4458" y="353"/>
                    <a:pt x="4243" y="24"/>
                  </a:cubicBezTo>
                  <a:cubicBezTo>
                    <a:pt x="4232" y="7"/>
                    <a:pt x="4216" y="0"/>
                    <a:pt x="4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5"/>
            <p:cNvSpPr/>
            <p:nvPr/>
          </p:nvSpPr>
          <p:spPr>
            <a:xfrm rot="10800000">
              <a:off x="-230255" y="2438525"/>
              <a:ext cx="661339" cy="830281"/>
            </a:xfrm>
            <a:custGeom>
              <a:avLst/>
              <a:gdLst/>
              <a:ahLst/>
              <a:cxnLst/>
              <a:rect l="l" t="t" r="r" b="b"/>
              <a:pathLst>
                <a:path w="14300" h="17953" extrusionOk="0">
                  <a:moveTo>
                    <a:pt x="4201" y="0"/>
                  </a:moveTo>
                  <a:cubicBezTo>
                    <a:pt x="4169" y="0"/>
                    <a:pt x="4137" y="30"/>
                    <a:pt x="4154" y="68"/>
                  </a:cubicBezTo>
                  <a:cubicBezTo>
                    <a:pt x="4318" y="391"/>
                    <a:pt x="4426" y="758"/>
                    <a:pt x="4540" y="1100"/>
                  </a:cubicBezTo>
                  <a:cubicBezTo>
                    <a:pt x="4540" y="1119"/>
                    <a:pt x="4546" y="1131"/>
                    <a:pt x="4553" y="1144"/>
                  </a:cubicBezTo>
                  <a:cubicBezTo>
                    <a:pt x="4666" y="1498"/>
                    <a:pt x="4755" y="1859"/>
                    <a:pt x="4825" y="2226"/>
                  </a:cubicBezTo>
                  <a:cubicBezTo>
                    <a:pt x="4901" y="2599"/>
                    <a:pt x="4938" y="2972"/>
                    <a:pt x="4983" y="3352"/>
                  </a:cubicBezTo>
                  <a:cubicBezTo>
                    <a:pt x="5014" y="3624"/>
                    <a:pt x="5046" y="3896"/>
                    <a:pt x="5052" y="4168"/>
                  </a:cubicBezTo>
                  <a:cubicBezTo>
                    <a:pt x="4938" y="4048"/>
                    <a:pt x="4825" y="3921"/>
                    <a:pt x="4711" y="3807"/>
                  </a:cubicBezTo>
                  <a:cubicBezTo>
                    <a:pt x="4711" y="3807"/>
                    <a:pt x="4711" y="3807"/>
                    <a:pt x="4711" y="3801"/>
                  </a:cubicBezTo>
                  <a:cubicBezTo>
                    <a:pt x="4793" y="3497"/>
                    <a:pt x="4749" y="3124"/>
                    <a:pt x="4692" y="2820"/>
                  </a:cubicBezTo>
                  <a:cubicBezTo>
                    <a:pt x="4628" y="2485"/>
                    <a:pt x="4540" y="2156"/>
                    <a:pt x="4426" y="1833"/>
                  </a:cubicBezTo>
                  <a:cubicBezTo>
                    <a:pt x="4331" y="1555"/>
                    <a:pt x="4205" y="1289"/>
                    <a:pt x="4053" y="1036"/>
                  </a:cubicBezTo>
                  <a:cubicBezTo>
                    <a:pt x="4027" y="998"/>
                    <a:pt x="3996" y="954"/>
                    <a:pt x="3970" y="910"/>
                  </a:cubicBezTo>
                  <a:cubicBezTo>
                    <a:pt x="3787" y="631"/>
                    <a:pt x="3572" y="378"/>
                    <a:pt x="3369" y="119"/>
                  </a:cubicBezTo>
                  <a:cubicBezTo>
                    <a:pt x="3360" y="108"/>
                    <a:pt x="3349" y="103"/>
                    <a:pt x="3338" y="103"/>
                  </a:cubicBezTo>
                  <a:cubicBezTo>
                    <a:pt x="3308" y="103"/>
                    <a:pt x="3281" y="143"/>
                    <a:pt x="3300" y="176"/>
                  </a:cubicBezTo>
                  <a:cubicBezTo>
                    <a:pt x="3477" y="435"/>
                    <a:pt x="3597" y="726"/>
                    <a:pt x="3711" y="1011"/>
                  </a:cubicBezTo>
                  <a:cubicBezTo>
                    <a:pt x="3717" y="1036"/>
                    <a:pt x="3724" y="1055"/>
                    <a:pt x="3736" y="1074"/>
                  </a:cubicBezTo>
                  <a:cubicBezTo>
                    <a:pt x="3850" y="1372"/>
                    <a:pt x="3964" y="1675"/>
                    <a:pt x="4065" y="1979"/>
                  </a:cubicBezTo>
                  <a:cubicBezTo>
                    <a:pt x="4167" y="2289"/>
                    <a:pt x="4255" y="2599"/>
                    <a:pt x="4312" y="2915"/>
                  </a:cubicBezTo>
                  <a:cubicBezTo>
                    <a:pt x="4344" y="3105"/>
                    <a:pt x="4375" y="3314"/>
                    <a:pt x="4420" y="3510"/>
                  </a:cubicBezTo>
                  <a:cubicBezTo>
                    <a:pt x="4268" y="3358"/>
                    <a:pt x="4110" y="3206"/>
                    <a:pt x="3945" y="3061"/>
                  </a:cubicBezTo>
                  <a:cubicBezTo>
                    <a:pt x="3876" y="2991"/>
                    <a:pt x="3806" y="2928"/>
                    <a:pt x="3730" y="2858"/>
                  </a:cubicBezTo>
                  <a:cubicBezTo>
                    <a:pt x="3717" y="2643"/>
                    <a:pt x="3717" y="2428"/>
                    <a:pt x="3673" y="2219"/>
                  </a:cubicBezTo>
                  <a:cubicBezTo>
                    <a:pt x="3629" y="1973"/>
                    <a:pt x="3547" y="1732"/>
                    <a:pt x="3445" y="1504"/>
                  </a:cubicBezTo>
                  <a:cubicBezTo>
                    <a:pt x="3376" y="1334"/>
                    <a:pt x="3294" y="1157"/>
                    <a:pt x="3199" y="998"/>
                  </a:cubicBezTo>
                  <a:cubicBezTo>
                    <a:pt x="3167" y="935"/>
                    <a:pt x="3129" y="878"/>
                    <a:pt x="3085" y="821"/>
                  </a:cubicBezTo>
                  <a:cubicBezTo>
                    <a:pt x="3009" y="707"/>
                    <a:pt x="2920" y="612"/>
                    <a:pt x="2832" y="518"/>
                  </a:cubicBezTo>
                  <a:cubicBezTo>
                    <a:pt x="2743" y="423"/>
                    <a:pt x="2642" y="353"/>
                    <a:pt x="2553" y="264"/>
                  </a:cubicBezTo>
                  <a:cubicBezTo>
                    <a:pt x="2546" y="259"/>
                    <a:pt x="2538" y="257"/>
                    <a:pt x="2531" y="257"/>
                  </a:cubicBezTo>
                  <a:cubicBezTo>
                    <a:pt x="2511" y="257"/>
                    <a:pt x="2495" y="273"/>
                    <a:pt x="2509" y="296"/>
                  </a:cubicBezTo>
                  <a:cubicBezTo>
                    <a:pt x="2572" y="404"/>
                    <a:pt x="2604" y="536"/>
                    <a:pt x="2661" y="657"/>
                  </a:cubicBezTo>
                  <a:cubicBezTo>
                    <a:pt x="2711" y="764"/>
                    <a:pt x="2756" y="872"/>
                    <a:pt x="2806" y="979"/>
                  </a:cubicBezTo>
                  <a:cubicBezTo>
                    <a:pt x="2806" y="986"/>
                    <a:pt x="2813" y="992"/>
                    <a:pt x="2813" y="998"/>
                  </a:cubicBezTo>
                  <a:cubicBezTo>
                    <a:pt x="2914" y="1213"/>
                    <a:pt x="3028" y="1416"/>
                    <a:pt x="3123" y="1637"/>
                  </a:cubicBezTo>
                  <a:cubicBezTo>
                    <a:pt x="3218" y="1871"/>
                    <a:pt x="3300" y="2106"/>
                    <a:pt x="3388" y="2340"/>
                  </a:cubicBezTo>
                  <a:cubicBezTo>
                    <a:pt x="3433" y="2453"/>
                    <a:pt x="3483" y="2561"/>
                    <a:pt x="3521" y="2675"/>
                  </a:cubicBezTo>
                  <a:cubicBezTo>
                    <a:pt x="3439" y="2599"/>
                    <a:pt x="3350" y="2523"/>
                    <a:pt x="3268" y="2453"/>
                  </a:cubicBezTo>
                  <a:cubicBezTo>
                    <a:pt x="3142" y="2346"/>
                    <a:pt x="3009" y="2245"/>
                    <a:pt x="2876" y="2143"/>
                  </a:cubicBezTo>
                  <a:cubicBezTo>
                    <a:pt x="2876" y="2137"/>
                    <a:pt x="2876" y="2137"/>
                    <a:pt x="2876" y="2137"/>
                  </a:cubicBezTo>
                  <a:cubicBezTo>
                    <a:pt x="2762" y="1758"/>
                    <a:pt x="2642" y="1372"/>
                    <a:pt x="2420" y="1036"/>
                  </a:cubicBezTo>
                  <a:cubicBezTo>
                    <a:pt x="2414" y="1030"/>
                    <a:pt x="2408" y="1017"/>
                    <a:pt x="2395" y="1005"/>
                  </a:cubicBezTo>
                  <a:cubicBezTo>
                    <a:pt x="2281" y="834"/>
                    <a:pt x="2148" y="676"/>
                    <a:pt x="1978" y="555"/>
                  </a:cubicBezTo>
                  <a:cubicBezTo>
                    <a:pt x="1807" y="435"/>
                    <a:pt x="1642" y="290"/>
                    <a:pt x="1465" y="189"/>
                  </a:cubicBezTo>
                  <a:cubicBezTo>
                    <a:pt x="1454" y="182"/>
                    <a:pt x="1443" y="180"/>
                    <a:pt x="1433" y="180"/>
                  </a:cubicBezTo>
                  <a:cubicBezTo>
                    <a:pt x="1378" y="180"/>
                    <a:pt x="1340" y="254"/>
                    <a:pt x="1383" y="296"/>
                  </a:cubicBezTo>
                  <a:cubicBezTo>
                    <a:pt x="1541" y="442"/>
                    <a:pt x="1693" y="574"/>
                    <a:pt x="1807" y="752"/>
                  </a:cubicBezTo>
                  <a:cubicBezTo>
                    <a:pt x="1870" y="847"/>
                    <a:pt x="1940" y="929"/>
                    <a:pt x="2003" y="1017"/>
                  </a:cubicBezTo>
                  <a:cubicBezTo>
                    <a:pt x="2060" y="1081"/>
                    <a:pt x="2110" y="1150"/>
                    <a:pt x="2161" y="1213"/>
                  </a:cubicBezTo>
                  <a:cubicBezTo>
                    <a:pt x="2351" y="1460"/>
                    <a:pt x="2534" y="1707"/>
                    <a:pt x="2667" y="1979"/>
                  </a:cubicBezTo>
                  <a:cubicBezTo>
                    <a:pt x="2667" y="1985"/>
                    <a:pt x="2667" y="1985"/>
                    <a:pt x="2667" y="1985"/>
                  </a:cubicBezTo>
                  <a:cubicBezTo>
                    <a:pt x="2636" y="1960"/>
                    <a:pt x="2598" y="1928"/>
                    <a:pt x="2566" y="1903"/>
                  </a:cubicBezTo>
                  <a:cubicBezTo>
                    <a:pt x="2566" y="1903"/>
                    <a:pt x="2560" y="1897"/>
                    <a:pt x="2553" y="1897"/>
                  </a:cubicBezTo>
                  <a:cubicBezTo>
                    <a:pt x="2243" y="1644"/>
                    <a:pt x="1927" y="1391"/>
                    <a:pt x="1604" y="1150"/>
                  </a:cubicBezTo>
                  <a:cubicBezTo>
                    <a:pt x="1592" y="1144"/>
                    <a:pt x="1579" y="1131"/>
                    <a:pt x="1566" y="1125"/>
                  </a:cubicBezTo>
                  <a:cubicBezTo>
                    <a:pt x="1339" y="954"/>
                    <a:pt x="1111" y="783"/>
                    <a:pt x="864" y="644"/>
                  </a:cubicBezTo>
                  <a:cubicBezTo>
                    <a:pt x="624" y="505"/>
                    <a:pt x="371" y="391"/>
                    <a:pt x="130" y="245"/>
                  </a:cubicBezTo>
                  <a:cubicBezTo>
                    <a:pt x="120" y="239"/>
                    <a:pt x="110" y="237"/>
                    <a:pt x="99" y="237"/>
                  </a:cubicBezTo>
                  <a:cubicBezTo>
                    <a:pt x="46" y="237"/>
                    <a:pt x="0" y="311"/>
                    <a:pt x="48" y="353"/>
                  </a:cubicBezTo>
                  <a:cubicBezTo>
                    <a:pt x="257" y="543"/>
                    <a:pt x="440" y="758"/>
                    <a:pt x="655" y="941"/>
                  </a:cubicBezTo>
                  <a:cubicBezTo>
                    <a:pt x="870" y="1125"/>
                    <a:pt x="1098" y="1283"/>
                    <a:pt x="1332" y="1435"/>
                  </a:cubicBezTo>
                  <a:cubicBezTo>
                    <a:pt x="1402" y="1473"/>
                    <a:pt x="1465" y="1511"/>
                    <a:pt x="1528" y="1555"/>
                  </a:cubicBezTo>
                  <a:cubicBezTo>
                    <a:pt x="1864" y="1751"/>
                    <a:pt x="2205" y="1928"/>
                    <a:pt x="2560" y="2093"/>
                  </a:cubicBezTo>
                  <a:cubicBezTo>
                    <a:pt x="2629" y="2156"/>
                    <a:pt x="2693" y="2226"/>
                    <a:pt x="2762" y="2289"/>
                  </a:cubicBezTo>
                  <a:cubicBezTo>
                    <a:pt x="2629" y="2251"/>
                    <a:pt x="2509" y="2213"/>
                    <a:pt x="2376" y="2175"/>
                  </a:cubicBezTo>
                  <a:cubicBezTo>
                    <a:pt x="2174" y="2124"/>
                    <a:pt x="1971" y="2061"/>
                    <a:pt x="1775" y="1985"/>
                  </a:cubicBezTo>
                  <a:cubicBezTo>
                    <a:pt x="1693" y="1960"/>
                    <a:pt x="1617" y="1928"/>
                    <a:pt x="1535" y="1897"/>
                  </a:cubicBezTo>
                  <a:cubicBezTo>
                    <a:pt x="1415" y="1846"/>
                    <a:pt x="1294" y="1789"/>
                    <a:pt x="1174" y="1739"/>
                  </a:cubicBezTo>
                  <a:cubicBezTo>
                    <a:pt x="1079" y="1701"/>
                    <a:pt x="991" y="1644"/>
                    <a:pt x="902" y="1599"/>
                  </a:cubicBezTo>
                  <a:cubicBezTo>
                    <a:pt x="807" y="1542"/>
                    <a:pt x="700" y="1504"/>
                    <a:pt x="611" y="1441"/>
                  </a:cubicBezTo>
                  <a:cubicBezTo>
                    <a:pt x="605" y="1438"/>
                    <a:pt x="599" y="1437"/>
                    <a:pt x="594" y="1437"/>
                  </a:cubicBezTo>
                  <a:cubicBezTo>
                    <a:pt x="561" y="1437"/>
                    <a:pt x="534" y="1478"/>
                    <a:pt x="560" y="1504"/>
                  </a:cubicBezTo>
                  <a:cubicBezTo>
                    <a:pt x="605" y="1549"/>
                    <a:pt x="630" y="1606"/>
                    <a:pt x="674" y="1650"/>
                  </a:cubicBezTo>
                  <a:cubicBezTo>
                    <a:pt x="712" y="1688"/>
                    <a:pt x="757" y="1726"/>
                    <a:pt x="795" y="1758"/>
                  </a:cubicBezTo>
                  <a:cubicBezTo>
                    <a:pt x="883" y="1833"/>
                    <a:pt x="972" y="1903"/>
                    <a:pt x="1067" y="1966"/>
                  </a:cubicBezTo>
                  <a:cubicBezTo>
                    <a:pt x="1212" y="2074"/>
                    <a:pt x="1370" y="2162"/>
                    <a:pt x="1541" y="2232"/>
                  </a:cubicBezTo>
                  <a:cubicBezTo>
                    <a:pt x="1579" y="2245"/>
                    <a:pt x="1623" y="2264"/>
                    <a:pt x="1661" y="2276"/>
                  </a:cubicBezTo>
                  <a:cubicBezTo>
                    <a:pt x="1876" y="2352"/>
                    <a:pt x="2104" y="2409"/>
                    <a:pt x="2332" y="2428"/>
                  </a:cubicBezTo>
                  <a:cubicBezTo>
                    <a:pt x="2381" y="2433"/>
                    <a:pt x="2430" y="2436"/>
                    <a:pt x="2479" y="2436"/>
                  </a:cubicBezTo>
                  <a:cubicBezTo>
                    <a:pt x="2610" y="2436"/>
                    <a:pt x="2741" y="2419"/>
                    <a:pt x="2870" y="2397"/>
                  </a:cubicBezTo>
                  <a:cubicBezTo>
                    <a:pt x="3053" y="2574"/>
                    <a:pt x="3230" y="2757"/>
                    <a:pt x="3414" y="2941"/>
                  </a:cubicBezTo>
                  <a:lnTo>
                    <a:pt x="3407" y="2941"/>
                  </a:lnTo>
                  <a:cubicBezTo>
                    <a:pt x="3218" y="2903"/>
                    <a:pt x="3028" y="2865"/>
                    <a:pt x="2838" y="2820"/>
                  </a:cubicBezTo>
                  <a:cubicBezTo>
                    <a:pt x="2585" y="2770"/>
                    <a:pt x="2326" y="2726"/>
                    <a:pt x="2072" y="2662"/>
                  </a:cubicBezTo>
                  <a:cubicBezTo>
                    <a:pt x="1895" y="2624"/>
                    <a:pt x="1725" y="2574"/>
                    <a:pt x="1547" y="2523"/>
                  </a:cubicBezTo>
                  <a:cubicBezTo>
                    <a:pt x="1465" y="2498"/>
                    <a:pt x="1383" y="2479"/>
                    <a:pt x="1301" y="2460"/>
                  </a:cubicBezTo>
                  <a:cubicBezTo>
                    <a:pt x="1041" y="2397"/>
                    <a:pt x="801" y="2270"/>
                    <a:pt x="541" y="2213"/>
                  </a:cubicBezTo>
                  <a:cubicBezTo>
                    <a:pt x="531" y="2211"/>
                    <a:pt x="522" y="2210"/>
                    <a:pt x="513" y="2210"/>
                  </a:cubicBezTo>
                  <a:cubicBezTo>
                    <a:pt x="426" y="2210"/>
                    <a:pt x="390" y="2314"/>
                    <a:pt x="459" y="2378"/>
                  </a:cubicBezTo>
                  <a:cubicBezTo>
                    <a:pt x="668" y="2561"/>
                    <a:pt x="959" y="2662"/>
                    <a:pt x="1206" y="2789"/>
                  </a:cubicBezTo>
                  <a:cubicBezTo>
                    <a:pt x="1320" y="2839"/>
                    <a:pt x="1434" y="2890"/>
                    <a:pt x="1554" y="2928"/>
                  </a:cubicBezTo>
                  <a:cubicBezTo>
                    <a:pt x="1699" y="2972"/>
                    <a:pt x="1845" y="3010"/>
                    <a:pt x="1990" y="3042"/>
                  </a:cubicBezTo>
                  <a:cubicBezTo>
                    <a:pt x="2269" y="3111"/>
                    <a:pt x="2547" y="3162"/>
                    <a:pt x="2832" y="3168"/>
                  </a:cubicBezTo>
                  <a:cubicBezTo>
                    <a:pt x="3085" y="3168"/>
                    <a:pt x="3338" y="3149"/>
                    <a:pt x="3591" y="3124"/>
                  </a:cubicBezTo>
                  <a:cubicBezTo>
                    <a:pt x="3692" y="3225"/>
                    <a:pt x="3793" y="3333"/>
                    <a:pt x="3895" y="3434"/>
                  </a:cubicBezTo>
                  <a:cubicBezTo>
                    <a:pt x="4021" y="3561"/>
                    <a:pt x="4148" y="3687"/>
                    <a:pt x="4268" y="3814"/>
                  </a:cubicBezTo>
                  <a:cubicBezTo>
                    <a:pt x="4027" y="3782"/>
                    <a:pt x="3781" y="3769"/>
                    <a:pt x="3540" y="3725"/>
                  </a:cubicBezTo>
                  <a:cubicBezTo>
                    <a:pt x="3205" y="3662"/>
                    <a:pt x="2876" y="3599"/>
                    <a:pt x="2541" y="3542"/>
                  </a:cubicBezTo>
                  <a:cubicBezTo>
                    <a:pt x="2212" y="3485"/>
                    <a:pt x="1889" y="3428"/>
                    <a:pt x="1560" y="3371"/>
                  </a:cubicBezTo>
                  <a:lnTo>
                    <a:pt x="1547" y="3371"/>
                  </a:lnTo>
                  <a:cubicBezTo>
                    <a:pt x="1377" y="3339"/>
                    <a:pt x="1212" y="3314"/>
                    <a:pt x="1041" y="3289"/>
                  </a:cubicBezTo>
                  <a:cubicBezTo>
                    <a:pt x="864" y="3257"/>
                    <a:pt x="681" y="3238"/>
                    <a:pt x="510" y="3194"/>
                  </a:cubicBezTo>
                  <a:cubicBezTo>
                    <a:pt x="504" y="3192"/>
                    <a:pt x="499" y="3191"/>
                    <a:pt x="494" y="3191"/>
                  </a:cubicBezTo>
                  <a:cubicBezTo>
                    <a:pt x="442" y="3191"/>
                    <a:pt x="421" y="3272"/>
                    <a:pt x="478" y="3295"/>
                  </a:cubicBezTo>
                  <a:cubicBezTo>
                    <a:pt x="649" y="3358"/>
                    <a:pt x="807" y="3447"/>
                    <a:pt x="978" y="3516"/>
                  </a:cubicBezTo>
                  <a:cubicBezTo>
                    <a:pt x="1136" y="3580"/>
                    <a:pt x="1294" y="3637"/>
                    <a:pt x="1459" y="3693"/>
                  </a:cubicBezTo>
                  <a:cubicBezTo>
                    <a:pt x="1503" y="3700"/>
                    <a:pt x="1541" y="3712"/>
                    <a:pt x="1579" y="3725"/>
                  </a:cubicBezTo>
                  <a:cubicBezTo>
                    <a:pt x="1870" y="3814"/>
                    <a:pt x="2167" y="3871"/>
                    <a:pt x="2471" y="3921"/>
                  </a:cubicBezTo>
                  <a:cubicBezTo>
                    <a:pt x="2642" y="3953"/>
                    <a:pt x="2813" y="3978"/>
                    <a:pt x="2984" y="3991"/>
                  </a:cubicBezTo>
                  <a:cubicBezTo>
                    <a:pt x="3094" y="4002"/>
                    <a:pt x="3201" y="4005"/>
                    <a:pt x="3308" y="4005"/>
                  </a:cubicBezTo>
                  <a:cubicBezTo>
                    <a:pt x="3380" y="4005"/>
                    <a:pt x="3450" y="4003"/>
                    <a:pt x="3521" y="4003"/>
                  </a:cubicBezTo>
                  <a:cubicBezTo>
                    <a:pt x="3695" y="4003"/>
                    <a:pt x="3870" y="4012"/>
                    <a:pt x="4045" y="4012"/>
                  </a:cubicBezTo>
                  <a:cubicBezTo>
                    <a:pt x="4175" y="4012"/>
                    <a:pt x="4305" y="4007"/>
                    <a:pt x="4432" y="3991"/>
                  </a:cubicBezTo>
                  <a:cubicBezTo>
                    <a:pt x="4591" y="4149"/>
                    <a:pt x="4742" y="4313"/>
                    <a:pt x="4888" y="4478"/>
                  </a:cubicBezTo>
                  <a:cubicBezTo>
                    <a:pt x="4620" y="4511"/>
                    <a:pt x="4349" y="4526"/>
                    <a:pt x="4077" y="4526"/>
                  </a:cubicBezTo>
                  <a:cubicBezTo>
                    <a:pt x="3629" y="4526"/>
                    <a:pt x="3178" y="4486"/>
                    <a:pt x="2737" y="4427"/>
                  </a:cubicBezTo>
                  <a:cubicBezTo>
                    <a:pt x="2364" y="4383"/>
                    <a:pt x="1997" y="4307"/>
                    <a:pt x="1636" y="4219"/>
                  </a:cubicBezTo>
                  <a:cubicBezTo>
                    <a:pt x="1617" y="4212"/>
                    <a:pt x="1604" y="4206"/>
                    <a:pt x="1585" y="4206"/>
                  </a:cubicBezTo>
                  <a:cubicBezTo>
                    <a:pt x="1396" y="4155"/>
                    <a:pt x="1206" y="4098"/>
                    <a:pt x="1016" y="4060"/>
                  </a:cubicBezTo>
                  <a:cubicBezTo>
                    <a:pt x="921" y="4035"/>
                    <a:pt x="820" y="4022"/>
                    <a:pt x="725" y="3991"/>
                  </a:cubicBezTo>
                  <a:cubicBezTo>
                    <a:pt x="636" y="3966"/>
                    <a:pt x="560" y="3928"/>
                    <a:pt x="466" y="3928"/>
                  </a:cubicBezTo>
                  <a:cubicBezTo>
                    <a:pt x="409" y="3934"/>
                    <a:pt x="371" y="3991"/>
                    <a:pt x="409" y="4041"/>
                  </a:cubicBezTo>
                  <a:cubicBezTo>
                    <a:pt x="485" y="4124"/>
                    <a:pt x="573" y="4155"/>
                    <a:pt x="668" y="4206"/>
                  </a:cubicBezTo>
                  <a:cubicBezTo>
                    <a:pt x="750" y="4250"/>
                    <a:pt x="832" y="4307"/>
                    <a:pt x="921" y="4351"/>
                  </a:cubicBezTo>
                  <a:cubicBezTo>
                    <a:pt x="1098" y="4440"/>
                    <a:pt x="1294" y="4510"/>
                    <a:pt x="1490" y="4567"/>
                  </a:cubicBezTo>
                  <a:cubicBezTo>
                    <a:pt x="1566" y="4592"/>
                    <a:pt x="1642" y="4611"/>
                    <a:pt x="1725" y="4630"/>
                  </a:cubicBezTo>
                  <a:cubicBezTo>
                    <a:pt x="2041" y="4712"/>
                    <a:pt x="2370" y="4763"/>
                    <a:pt x="2693" y="4794"/>
                  </a:cubicBezTo>
                  <a:cubicBezTo>
                    <a:pt x="2865" y="4811"/>
                    <a:pt x="3036" y="4819"/>
                    <a:pt x="3206" y="4819"/>
                  </a:cubicBezTo>
                  <a:cubicBezTo>
                    <a:pt x="3806" y="4819"/>
                    <a:pt x="4396" y="4722"/>
                    <a:pt x="4983" y="4579"/>
                  </a:cubicBezTo>
                  <a:cubicBezTo>
                    <a:pt x="5090" y="4693"/>
                    <a:pt x="5192" y="4807"/>
                    <a:pt x="5293" y="4921"/>
                  </a:cubicBezTo>
                  <a:cubicBezTo>
                    <a:pt x="5375" y="5016"/>
                    <a:pt x="5457" y="5104"/>
                    <a:pt x="5533" y="5199"/>
                  </a:cubicBezTo>
                  <a:cubicBezTo>
                    <a:pt x="5434" y="5210"/>
                    <a:pt x="5335" y="5215"/>
                    <a:pt x="5236" y="5215"/>
                  </a:cubicBezTo>
                  <a:cubicBezTo>
                    <a:pt x="4524" y="5215"/>
                    <a:pt x="3824" y="4971"/>
                    <a:pt x="3115" y="4971"/>
                  </a:cubicBezTo>
                  <a:cubicBezTo>
                    <a:pt x="3107" y="4971"/>
                    <a:pt x="3099" y="4971"/>
                    <a:pt x="3091" y="4971"/>
                  </a:cubicBezTo>
                  <a:cubicBezTo>
                    <a:pt x="2680" y="4978"/>
                    <a:pt x="2281" y="5041"/>
                    <a:pt x="1876" y="5054"/>
                  </a:cubicBezTo>
                  <a:cubicBezTo>
                    <a:pt x="1813" y="5060"/>
                    <a:pt x="1756" y="5060"/>
                    <a:pt x="1693" y="5060"/>
                  </a:cubicBezTo>
                  <a:cubicBezTo>
                    <a:pt x="1484" y="5054"/>
                    <a:pt x="1282" y="5022"/>
                    <a:pt x="1086" y="4952"/>
                  </a:cubicBezTo>
                  <a:cubicBezTo>
                    <a:pt x="889" y="4883"/>
                    <a:pt x="681" y="4807"/>
                    <a:pt x="503" y="4706"/>
                  </a:cubicBezTo>
                  <a:cubicBezTo>
                    <a:pt x="491" y="4699"/>
                    <a:pt x="479" y="4696"/>
                    <a:pt x="467" y="4696"/>
                  </a:cubicBezTo>
                  <a:cubicBezTo>
                    <a:pt x="411" y="4696"/>
                    <a:pt x="367" y="4761"/>
                    <a:pt x="409" y="4813"/>
                  </a:cubicBezTo>
                  <a:cubicBezTo>
                    <a:pt x="529" y="4959"/>
                    <a:pt x="662" y="5060"/>
                    <a:pt x="839" y="5123"/>
                  </a:cubicBezTo>
                  <a:cubicBezTo>
                    <a:pt x="1016" y="5187"/>
                    <a:pt x="1206" y="5193"/>
                    <a:pt x="1389" y="5199"/>
                  </a:cubicBezTo>
                  <a:cubicBezTo>
                    <a:pt x="1443" y="5201"/>
                    <a:pt x="1496" y="5202"/>
                    <a:pt x="1549" y="5202"/>
                  </a:cubicBezTo>
                  <a:cubicBezTo>
                    <a:pt x="1677" y="5202"/>
                    <a:pt x="1804" y="5197"/>
                    <a:pt x="1933" y="5193"/>
                  </a:cubicBezTo>
                  <a:cubicBezTo>
                    <a:pt x="2129" y="5180"/>
                    <a:pt x="2332" y="5174"/>
                    <a:pt x="2528" y="5174"/>
                  </a:cubicBezTo>
                  <a:cubicBezTo>
                    <a:pt x="2895" y="5187"/>
                    <a:pt x="3256" y="5269"/>
                    <a:pt x="3623" y="5319"/>
                  </a:cubicBezTo>
                  <a:cubicBezTo>
                    <a:pt x="3998" y="5373"/>
                    <a:pt x="4375" y="5416"/>
                    <a:pt x="4751" y="5416"/>
                  </a:cubicBezTo>
                  <a:cubicBezTo>
                    <a:pt x="5047" y="5416"/>
                    <a:pt x="5342" y="5389"/>
                    <a:pt x="5634" y="5319"/>
                  </a:cubicBezTo>
                  <a:cubicBezTo>
                    <a:pt x="5818" y="5535"/>
                    <a:pt x="5995" y="5750"/>
                    <a:pt x="6172" y="5971"/>
                  </a:cubicBezTo>
                  <a:cubicBezTo>
                    <a:pt x="6052" y="5946"/>
                    <a:pt x="5932" y="5920"/>
                    <a:pt x="5818" y="5889"/>
                  </a:cubicBezTo>
                  <a:cubicBezTo>
                    <a:pt x="5609" y="5838"/>
                    <a:pt x="5400" y="5800"/>
                    <a:pt x="5192" y="5769"/>
                  </a:cubicBezTo>
                  <a:cubicBezTo>
                    <a:pt x="4806" y="5705"/>
                    <a:pt x="4420" y="5674"/>
                    <a:pt x="4027" y="5661"/>
                  </a:cubicBezTo>
                  <a:cubicBezTo>
                    <a:pt x="3635" y="5648"/>
                    <a:pt x="3243" y="5636"/>
                    <a:pt x="2844" y="5617"/>
                  </a:cubicBezTo>
                  <a:cubicBezTo>
                    <a:pt x="2604" y="5598"/>
                    <a:pt x="2357" y="5579"/>
                    <a:pt x="2117" y="5547"/>
                  </a:cubicBezTo>
                  <a:cubicBezTo>
                    <a:pt x="1978" y="5535"/>
                    <a:pt x="1838" y="5516"/>
                    <a:pt x="1706" y="5497"/>
                  </a:cubicBezTo>
                  <a:cubicBezTo>
                    <a:pt x="1326" y="5452"/>
                    <a:pt x="934" y="5427"/>
                    <a:pt x="567" y="5326"/>
                  </a:cubicBezTo>
                  <a:cubicBezTo>
                    <a:pt x="560" y="5324"/>
                    <a:pt x="553" y="5323"/>
                    <a:pt x="547" y="5323"/>
                  </a:cubicBezTo>
                  <a:cubicBezTo>
                    <a:pt x="480" y="5323"/>
                    <a:pt x="459" y="5411"/>
                    <a:pt x="529" y="5446"/>
                  </a:cubicBezTo>
                  <a:cubicBezTo>
                    <a:pt x="725" y="5541"/>
                    <a:pt x="921" y="5648"/>
                    <a:pt x="1136" y="5724"/>
                  </a:cubicBezTo>
                  <a:cubicBezTo>
                    <a:pt x="1345" y="5800"/>
                    <a:pt x="1554" y="5864"/>
                    <a:pt x="1781" y="5895"/>
                  </a:cubicBezTo>
                  <a:cubicBezTo>
                    <a:pt x="1971" y="5927"/>
                    <a:pt x="2161" y="5952"/>
                    <a:pt x="2357" y="5971"/>
                  </a:cubicBezTo>
                  <a:cubicBezTo>
                    <a:pt x="2939" y="6028"/>
                    <a:pt x="3521" y="6034"/>
                    <a:pt x="4110" y="6053"/>
                  </a:cubicBezTo>
                  <a:cubicBezTo>
                    <a:pt x="4496" y="6066"/>
                    <a:pt x="4888" y="6060"/>
                    <a:pt x="5274" y="6066"/>
                  </a:cubicBezTo>
                  <a:cubicBezTo>
                    <a:pt x="5470" y="6072"/>
                    <a:pt x="5666" y="6072"/>
                    <a:pt x="5862" y="6085"/>
                  </a:cubicBezTo>
                  <a:cubicBezTo>
                    <a:pt x="6014" y="6098"/>
                    <a:pt x="6166" y="6129"/>
                    <a:pt x="6318" y="6155"/>
                  </a:cubicBezTo>
                  <a:cubicBezTo>
                    <a:pt x="6507" y="6395"/>
                    <a:pt x="6691" y="6629"/>
                    <a:pt x="6868" y="6876"/>
                  </a:cubicBezTo>
                  <a:cubicBezTo>
                    <a:pt x="6849" y="6869"/>
                    <a:pt x="6830" y="6863"/>
                    <a:pt x="6811" y="6857"/>
                  </a:cubicBezTo>
                  <a:cubicBezTo>
                    <a:pt x="6704" y="6825"/>
                    <a:pt x="6609" y="6775"/>
                    <a:pt x="6507" y="6730"/>
                  </a:cubicBezTo>
                  <a:cubicBezTo>
                    <a:pt x="6299" y="6629"/>
                    <a:pt x="6065" y="6566"/>
                    <a:pt x="5831" y="6528"/>
                  </a:cubicBezTo>
                  <a:cubicBezTo>
                    <a:pt x="5691" y="6506"/>
                    <a:pt x="5550" y="6498"/>
                    <a:pt x="5408" y="6498"/>
                  </a:cubicBezTo>
                  <a:cubicBezTo>
                    <a:pt x="5131" y="6498"/>
                    <a:pt x="4850" y="6530"/>
                    <a:pt x="4578" y="6559"/>
                  </a:cubicBezTo>
                  <a:cubicBezTo>
                    <a:pt x="4243" y="6591"/>
                    <a:pt x="3914" y="6623"/>
                    <a:pt x="3585" y="6629"/>
                  </a:cubicBezTo>
                  <a:cubicBezTo>
                    <a:pt x="3496" y="6629"/>
                    <a:pt x="3407" y="6629"/>
                    <a:pt x="3319" y="6623"/>
                  </a:cubicBezTo>
                  <a:cubicBezTo>
                    <a:pt x="3123" y="6616"/>
                    <a:pt x="2927" y="6610"/>
                    <a:pt x="2737" y="6597"/>
                  </a:cubicBezTo>
                  <a:cubicBezTo>
                    <a:pt x="2376" y="6566"/>
                    <a:pt x="2009" y="6521"/>
                    <a:pt x="1655" y="6446"/>
                  </a:cubicBezTo>
                  <a:cubicBezTo>
                    <a:pt x="1364" y="6389"/>
                    <a:pt x="1079" y="6306"/>
                    <a:pt x="801" y="6193"/>
                  </a:cubicBezTo>
                  <a:cubicBezTo>
                    <a:pt x="794" y="6190"/>
                    <a:pt x="787" y="6188"/>
                    <a:pt x="781" y="6188"/>
                  </a:cubicBezTo>
                  <a:cubicBezTo>
                    <a:pt x="732" y="6188"/>
                    <a:pt x="712" y="6271"/>
                    <a:pt x="763" y="6294"/>
                  </a:cubicBezTo>
                  <a:cubicBezTo>
                    <a:pt x="1003" y="6408"/>
                    <a:pt x="1244" y="6509"/>
                    <a:pt x="1484" y="6604"/>
                  </a:cubicBezTo>
                  <a:cubicBezTo>
                    <a:pt x="1706" y="6692"/>
                    <a:pt x="1927" y="6768"/>
                    <a:pt x="2155" y="6831"/>
                  </a:cubicBezTo>
                  <a:cubicBezTo>
                    <a:pt x="2420" y="6907"/>
                    <a:pt x="2686" y="6958"/>
                    <a:pt x="2958" y="6983"/>
                  </a:cubicBezTo>
                  <a:cubicBezTo>
                    <a:pt x="3147" y="7001"/>
                    <a:pt x="3338" y="7009"/>
                    <a:pt x="3530" y="7009"/>
                  </a:cubicBezTo>
                  <a:cubicBezTo>
                    <a:pt x="3679" y="7009"/>
                    <a:pt x="3828" y="7004"/>
                    <a:pt x="3977" y="6996"/>
                  </a:cubicBezTo>
                  <a:cubicBezTo>
                    <a:pt x="4230" y="6983"/>
                    <a:pt x="4483" y="6958"/>
                    <a:pt x="4736" y="6933"/>
                  </a:cubicBezTo>
                  <a:cubicBezTo>
                    <a:pt x="4965" y="6912"/>
                    <a:pt x="5196" y="6897"/>
                    <a:pt x="5426" y="6897"/>
                  </a:cubicBezTo>
                  <a:cubicBezTo>
                    <a:pt x="5615" y="6897"/>
                    <a:pt x="5803" y="6907"/>
                    <a:pt x="5989" y="6933"/>
                  </a:cubicBezTo>
                  <a:cubicBezTo>
                    <a:pt x="6197" y="6964"/>
                    <a:pt x="6387" y="7047"/>
                    <a:pt x="6583" y="7085"/>
                  </a:cubicBezTo>
                  <a:cubicBezTo>
                    <a:pt x="6686" y="7110"/>
                    <a:pt x="6798" y="7142"/>
                    <a:pt x="6902" y="7142"/>
                  </a:cubicBezTo>
                  <a:cubicBezTo>
                    <a:pt x="6952" y="7142"/>
                    <a:pt x="7000" y="7135"/>
                    <a:pt x="7045" y="7116"/>
                  </a:cubicBezTo>
                  <a:cubicBezTo>
                    <a:pt x="7165" y="7274"/>
                    <a:pt x="7273" y="7433"/>
                    <a:pt x="7387" y="7597"/>
                  </a:cubicBezTo>
                  <a:cubicBezTo>
                    <a:pt x="7243" y="7648"/>
                    <a:pt x="7097" y="7669"/>
                    <a:pt x="6950" y="7669"/>
                  </a:cubicBezTo>
                  <a:cubicBezTo>
                    <a:pt x="6625" y="7669"/>
                    <a:pt x="6298" y="7568"/>
                    <a:pt x="5989" y="7477"/>
                  </a:cubicBezTo>
                  <a:cubicBezTo>
                    <a:pt x="5584" y="7363"/>
                    <a:pt x="5179" y="7268"/>
                    <a:pt x="4755" y="7255"/>
                  </a:cubicBezTo>
                  <a:cubicBezTo>
                    <a:pt x="4712" y="7254"/>
                    <a:pt x="4670" y="7253"/>
                    <a:pt x="4627" y="7253"/>
                  </a:cubicBezTo>
                  <a:cubicBezTo>
                    <a:pt x="4499" y="7253"/>
                    <a:pt x="4371" y="7260"/>
                    <a:pt x="4243" y="7274"/>
                  </a:cubicBezTo>
                  <a:cubicBezTo>
                    <a:pt x="4192" y="7274"/>
                    <a:pt x="4148" y="7281"/>
                    <a:pt x="4103" y="7287"/>
                  </a:cubicBezTo>
                  <a:cubicBezTo>
                    <a:pt x="3901" y="7306"/>
                    <a:pt x="3698" y="7331"/>
                    <a:pt x="3496" y="7357"/>
                  </a:cubicBezTo>
                  <a:cubicBezTo>
                    <a:pt x="3382" y="7369"/>
                    <a:pt x="3268" y="7376"/>
                    <a:pt x="3154" y="7382"/>
                  </a:cubicBezTo>
                  <a:cubicBezTo>
                    <a:pt x="3000" y="7393"/>
                    <a:pt x="2848" y="7400"/>
                    <a:pt x="2695" y="7400"/>
                  </a:cubicBezTo>
                  <a:cubicBezTo>
                    <a:pt x="2585" y="7400"/>
                    <a:pt x="2475" y="7396"/>
                    <a:pt x="2364" y="7388"/>
                  </a:cubicBezTo>
                  <a:cubicBezTo>
                    <a:pt x="2186" y="7382"/>
                    <a:pt x="2009" y="7376"/>
                    <a:pt x="1838" y="7350"/>
                  </a:cubicBezTo>
                  <a:lnTo>
                    <a:pt x="1813" y="7350"/>
                  </a:lnTo>
                  <a:cubicBezTo>
                    <a:pt x="1630" y="7325"/>
                    <a:pt x="1434" y="7300"/>
                    <a:pt x="1269" y="7230"/>
                  </a:cubicBezTo>
                  <a:cubicBezTo>
                    <a:pt x="1262" y="7227"/>
                    <a:pt x="1255" y="7225"/>
                    <a:pt x="1248" y="7225"/>
                  </a:cubicBezTo>
                  <a:cubicBezTo>
                    <a:pt x="1205" y="7225"/>
                    <a:pt x="1186" y="7291"/>
                    <a:pt x="1225" y="7319"/>
                  </a:cubicBezTo>
                  <a:cubicBezTo>
                    <a:pt x="1320" y="7388"/>
                    <a:pt x="1408" y="7470"/>
                    <a:pt x="1509" y="7521"/>
                  </a:cubicBezTo>
                  <a:cubicBezTo>
                    <a:pt x="1573" y="7559"/>
                    <a:pt x="1636" y="7584"/>
                    <a:pt x="1699" y="7610"/>
                  </a:cubicBezTo>
                  <a:cubicBezTo>
                    <a:pt x="1731" y="7622"/>
                    <a:pt x="1762" y="7635"/>
                    <a:pt x="1794" y="7648"/>
                  </a:cubicBezTo>
                  <a:cubicBezTo>
                    <a:pt x="1997" y="7730"/>
                    <a:pt x="2218" y="7774"/>
                    <a:pt x="2439" y="7787"/>
                  </a:cubicBezTo>
                  <a:cubicBezTo>
                    <a:pt x="2521" y="7790"/>
                    <a:pt x="2601" y="7792"/>
                    <a:pt x="2682" y="7792"/>
                  </a:cubicBezTo>
                  <a:cubicBezTo>
                    <a:pt x="2890" y="7792"/>
                    <a:pt x="3096" y="7782"/>
                    <a:pt x="3306" y="7768"/>
                  </a:cubicBezTo>
                  <a:cubicBezTo>
                    <a:pt x="3616" y="7743"/>
                    <a:pt x="3926" y="7705"/>
                    <a:pt x="4230" y="7667"/>
                  </a:cubicBezTo>
                  <a:cubicBezTo>
                    <a:pt x="4337" y="7660"/>
                    <a:pt x="4451" y="7648"/>
                    <a:pt x="4559" y="7641"/>
                  </a:cubicBezTo>
                  <a:cubicBezTo>
                    <a:pt x="4692" y="7629"/>
                    <a:pt x="4825" y="7616"/>
                    <a:pt x="4957" y="7610"/>
                  </a:cubicBezTo>
                  <a:cubicBezTo>
                    <a:pt x="4990" y="7608"/>
                    <a:pt x="5023" y="7608"/>
                    <a:pt x="5056" y="7608"/>
                  </a:cubicBezTo>
                  <a:cubicBezTo>
                    <a:pt x="5480" y="7608"/>
                    <a:pt x="5875" y="7717"/>
                    <a:pt x="6292" y="7799"/>
                  </a:cubicBezTo>
                  <a:cubicBezTo>
                    <a:pt x="6479" y="7838"/>
                    <a:pt x="6670" y="7865"/>
                    <a:pt x="6860" y="7865"/>
                  </a:cubicBezTo>
                  <a:cubicBezTo>
                    <a:pt x="7074" y="7865"/>
                    <a:pt x="7287" y="7830"/>
                    <a:pt x="7488" y="7736"/>
                  </a:cubicBezTo>
                  <a:cubicBezTo>
                    <a:pt x="7665" y="7989"/>
                    <a:pt x="7836" y="8249"/>
                    <a:pt x="8007" y="8514"/>
                  </a:cubicBezTo>
                  <a:lnTo>
                    <a:pt x="8001" y="8514"/>
                  </a:lnTo>
                  <a:cubicBezTo>
                    <a:pt x="7672" y="8325"/>
                    <a:pt x="7305" y="8230"/>
                    <a:pt x="6931" y="8160"/>
                  </a:cubicBezTo>
                  <a:cubicBezTo>
                    <a:pt x="6695" y="8117"/>
                    <a:pt x="6459" y="8101"/>
                    <a:pt x="6222" y="8101"/>
                  </a:cubicBezTo>
                  <a:cubicBezTo>
                    <a:pt x="5806" y="8101"/>
                    <a:pt x="5390" y="8149"/>
                    <a:pt x="4970" y="8173"/>
                  </a:cubicBezTo>
                  <a:cubicBezTo>
                    <a:pt x="4787" y="8185"/>
                    <a:pt x="4597" y="8192"/>
                    <a:pt x="4407" y="8192"/>
                  </a:cubicBezTo>
                  <a:cubicBezTo>
                    <a:pt x="4299" y="8185"/>
                    <a:pt x="4192" y="8185"/>
                    <a:pt x="4084" y="8173"/>
                  </a:cubicBezTo>
                  <a:cubicBezTo>
                    <a:pt x="3857" y="8147"/>
                    <a:pt x="3629" y="8109"/>
                    <a:pt x="3407" y="8078"/>
                  </a:cubicBezTo>
                  <a:cubicBezTo>
                    <a:pt x="3205" y="8052"/>
                    <a:pt x="3003" y="8030"/>
                    <a:pt x="2797" y="8030"/>
                  </a:cubicBezTo>
                  <a:cubicBezTo>
                    <a:pt x="2752" y="8030"/>
                    <a:pt x="2706" y="8031"/>
                    <a:pt x="2661" y="8034"/>
                  </a:cubicBezTo>
                  <a:cubicBezTo>
                    <a:pt x="2250" y="8059"/>
                    <a:pt x="1762" y="8166"/>
                    <a:pt x="1465" y="8470"/>
                  </a:cubicBezTo>
                  <a:cubicBezTo>
                    <a:pt x="1407" y="8528"/>
                    <a:pt x="1451" y="8635"/>
                    <a:pt x="1522" y="8635"/>
                  </a:cubicBezTo>
                  <a:cubicBezTo>
                    <a:pt x="1536" y="8635"/>
                    <a:pt x="1551" y="8631"/>
                    <a:pt x="1566" y="8622"/>
                  </a:cubicBezTo>
                  <a:cubicBezTo>
                    <a:pt x="1781" y="8502"/>
                    <a:pt x="1997" y="8407"/>
                    <a:pt x="2243" y="8382"/>
                  </a:cubicBezTo>
                  <a:cubicBezTo>
                    <a:pt x="2317" y="8373"/>
                    <a:pt x="2391" y="8370"/>
                    <a:pt x="2466" y="8370"/>
                  </a:cubicBezTo>
                  <a:cubicBezTo>
                    <a:pt x="2622" y="8370"/>
                    <a:pt x="2781" y="8385"/>
                    <a:pt x="2939" y="8407"/>
                  </a:cubicBezTo>
                  <a:cubicBezTo>
                    <a:pt x="3129" y="8432"/>
                    <a:pt x="3319" y="8464"/>
                    <a:pt x="3509" y="8495"/>
                  </a:cubicBezTo>
                  <a:cubicBezTo>
                    <a:pt x="3774" y="8533"/>
                    <a:pt x="4046" y="8571"/>
                    <a:pt x="4312" y="8578"/>
                  </a:cubicBezTo>
                  <a:cubicBezTo>
                    <a:pt x="4388" y="8584"/>
                    <a:pt x="4470" y="8584"/>
                    <a:pt x="4546" y="8584"/>
                  </a:cubicBezTo>
                  <a:cubicBezTo>
                    <a:pt x="4774" y="8584"/>
                    <a:pt x="5002" y="8565"/>
                    <a:pt x="5236" y="8546"/>
                  </a:cubicBezTo>
                  <a:cubicBezTo>
                    <a:pt x="5394" y="8540"/>
                    <a:pt x="5552" y="8521"/>
                    <a:pt x="5710" y="8508"/>
                  </a:cubicBezTo>
                  <a:cubicBezTo>
                    <a:pt x="6063" y="8478"/>
                    <a:pt x="6426" y="8438"/>
                    <a:pt x="6784" y="8438"/>
                  </a:cubicBezTo>
                  <a:cubicBezTo>
                    <a:pt x="7256" y="8438"/>
                    <a:pt x="7719" y="8507"/>
                    <a:pt x="8140" y="8755"/>
                  </a:cubicBezTo>
                  <a:cubicBezTo>
                    <a:pt x="8146" y="8761"/>
                    <a:pt x="8159" y="8767"/>
                    <a:pt x="8165" y="8767"/>
                  </a:cubicBezTo>
                  <a:cubicBezTo>
                    <a:pt x="8222" y="8856"/>
                    <a:pt x="8273" y="8938"/>
                    <a:pt x="8330" y="9027"/>
                  </a:cubicBezTo>
                  <a:cubicBezTo>
                    <a:pt x="8241" y="9014"/>
                    <a:pt x="8159" y="8983"/>
                    <a:pt x="8064" y="8976"/>
                  </a:cubicBezTo>
                  <a:cubicBezTo>
                    <a:pt x="7944" y="8964"/>
                    <a:pt x="7817" y="8957"/>
                    <a:pt x="7697" y="8932"/>
                  </a:cubicBezTo>
                  <a:cubicBezTo>
                    <a:pt x="7456" y="8888"/>
                    <a:pt x="7210" y="8837"/>
                    <a:pt x="6963" y="8824"/>
                  </a:cubicBezTo>
                  <a:cubicBezTo>
                    <a:pt x="6746" y="8808"/>
                    <a:pt x="6530" y="8801"/>
                    <a:pt x="6314" y="8801"/>
                  </a:cubicBezTo>
                  <a:cubicBezTo>
                    <a:pt x="6015" y="8801"/>
                    <a:pt x="5717" y="8815"/>
                    <a:pt x="5419" y="8837"/>
                  </a:cubicBezTo>
                  <a:cubicBezTo>
                    <a:pt x="5166" y="8856"/>
                    <a:pt x="4913" y="8875"/>
                    <a:pt x="4660" y="8907"/>
                  </a:cubicBezTo>
                  <a:cubicBezTo>
                    <a:pt x="4578" y="8919"/>
                    <a:pt x="4496" y="8926"/>
                    <a:pt x="4413" y="8938"/>
                  </a:cubicBezTo>
                  <a:cubicBezTo>
                    <a:pt x="4141" y="8970"/>
                    <a:pt x="3869" y="8989"/>
                    <a:pt x="3604" y="8995"/>
                  </a:cubicBezTo>
                  <a:cubicBezTo>
                    <a:pt x="3452" y="9002"/>
                    <a:pt x="3300" y="9002"/>
                    <a:pt x="3142" y="9002"/>
                  </a:cubicBezTo>
                  <a:cubicBezTo>
                    <a:pt x="2933" y="9002"/>
                    <a:pt x="2718" y="9008"/>
                    <a:pt x="2503" y="9008"/>
                  </a:cubicBezTo>
                  <a:cubicBezTo>
                    <a:pt x="2364" y="9008"/>
                    <a:pt x="2224" y="9016"/>
                    <a:pt x="2083" y="9016"/>
                  </a:cubicBezTo>
                  <a:cubicBezTo>
                    <a:pt x="2013" y="9016"/>
                    <a:pt x="1942" y="9014"/>
                    <a:pt x="1870" y="9008"/>
                  </a:cubicBezTo>
                  <a:cubicBezTo>
                    <a:pt x="1868" y="9008"/>
                    <a:pt x="1866" y="9008"/>
                    <a:pt x="1864" y="9008"/>
                  </a:cubicBezTo>
                  <a:cubicBezTo>
                    <a:pt x="1801" y="9008"/>
                    <a:pt x="1802" y="9097"/>
                    <a:pt x="1864" y="9109"/>
                  </a:cubicBezTo>
                  <a:cubicBezTo>
                    <a:pt x="2110" y="9147"/>
                    <a:pt x="2345" y="9236"/>
                    <a:pt x="2591" y="9286"/>
                  </a:cubicBezTo>
                  <a:cubicBezTo>
                    <a:pt x="2819" y="9337"/>
                    <a:pt x="3053" y="9381"/>
                    <a:pt x="3287" y="9387"/>
                  </a:cubicBezTo>
                  <a:cubicBezTo>
                    <a:pt x="3350" y="9391"/>
                    <a:pt x="3414" y="9392"/>
                    <a:pt x="3477" y="9392"/>
                  </a:cubicBezTo>
                  <a:cubicBezTo>
                    <a:pt x="3540" y="9392"/>
                    <a:pt x="3604" y="9391"/>
                    <a:pt x="3667" y="9387"/>
                  </a:cubicBezTo>
                  <a:cubicBezTo>
                    <a:pt x="4040" y="9375"/>
                    <a:pt x="4420" y="9324"/>
                    <a:pt x="4793" y="9280"/>
                  </a:cubicBezTo>
                  <a:cubicBezTo>
                    <a:pt x="5078" y="9248"/>
                    <a:pt x="5362" y="9217"/>
                    <a:pt x="5647" y="9204"/>
                  </a:cubicBezTo>
                  <a:cubicBezTo>
                    <a:pt x="5698" y="9198"/>
                    <a:pt x="5748" y="9198"/>
                    <a:pt x="5799" y="9198"/>
                  </a:cubicBezTo>
                  <a:cubicBezTo>
                    <a:pt x="5854" y="9196"/>
                    <a:pt x="5910" y="9195"/>
                    <a:pt x="5965" y="9195"/>
                  </a:cubicBezTo>
                  <a:cubicBezTo>
                    <a:pt x="6262" y="9195"/>
                    <a:pt x="6558" y="9215"/>
                    <a:pt x="6852" y="9215"/>
                  </a:cubicBezTo>
                  <a:cubicBezTo>
                    <a:pt x="6929" y="9215"/>
                    <a:pt x="7006" y="9214"/>
                    <a:pt x="7083" y="9210"/>
                  </a:cubicBezTo>
                  <a:cubicBezTo>
                    <a:pt x="7305" y="9198"/>
                    <a:pt x="7520" y="9172"/>
                    <a:pt x="7741" y="9153"/>
                  </a:cubicBezTo>
                  <a:cubicBezTo>
                    <a:pt x="7798" y="9150"/>
                    <a:pt x="7855" y="9150"/>
                    <a:pt x="7912" y="9150"/>
                  </a:cubicBezTo>
                  <a:cubicBezTo>
                    <a:pt x="7969" y="9150"/>
                    <a:pt x="8026" y="9150"/>
                    <a:pt x="8083" y="9147"/>
                  </a:cubicBezTo>
                  <a:cubicBezTo>
                    <a:pt x="8184" y="9147"/>
                    <a:pt x="8285" y="9122"/>
                    <a:pt x="8387" y="9122"/>
                  </a:cubicBezTo>
                  <a:cubicBezTo>
                    <a:pt x="8532" y="9362"/>
                    <a:pt x="8678" y="9603"/>
                    <a:pt x="8823" y="9849"/>
                  </a:cubicBezTo>
                  <a:lnTo>
                    <a:pt x="8817" y="9849"/>
                  </a:lnTo>
                  <a:cubicBezTo>
                    <a:pt x="8709" y="9843"/>
                    <a:pt x="8608" y="9824"/>
                    <a:pt x="8500" y="9805"/>
                  </a:cubicBezTo>
                  <a:cubicBezTo>
                    <a:pt x="8450" y="9800"/>
                    <a:pt x="8398" y="9798"/>
                    <a:pt x="8345" y="9798"/>
                  </a:cubicBezTo>
                  <a:cubicBezTo>
                    <a:pt x="8273" y="9798"/>
                    <a:pt x="8200" y="9801"/>
                    <a:pt x="8127" y="9805"/>
                  </a:cubicBezTo>
                  <a:cubicBezTo>
                    <a:pt x="7893" y="9805"/>
                    <a:pt x="7659" y="9805"/>
                    <a:pt x="7425" y="9818"/>
                  </a:cubicBezTo>
                  <a:cubicBezTo>
                    <a:pt x="6957" y="9843"/>
                    <a:pt x="6489" y="9862"/>
                    <a:pt x="6027" y="9868"/>
                  </a:cubicBezTo>
                  <a:cubicBezTo>
                    <a:pt x="5856" y="9871"/>
                    <a:pt x="5687" y="9873"/>
                    <a:pt x="5517" y="9873"/>
                  </a:cubicBezTo>
                  <a:cubicBezTo>
                    <a:pt x="5348" y="9873"/>
                    <a:pt x="5179" y="9871"/>
                    <a:pt x="5008" y="9868"/>
                  </a:cubicBezTo>
                  <a:lnTo>
                    <a:pt x="4825" y="9868"/>
                  </a:lnTo>
                  <a:cubicBezTo>
                    <a:pt x="4641" y="9865"/>
                    <a:pt x="4459" y="9864"/>
                    <a:pt x="4278" y="9864"/>
                  </a:cubicBezTo>
                  <a:cubicBezTo>
                    <a:pt x="4097" y="9864"/>
                    <a:pt x="3917" y="9865"/>
                    <a:pt x="3736" y="9868"/>
                  </a:cubicBezTo>
                  <a:cubicBezTo>
                    <a:pt x="3667" y="9875"/>
                    <a:pt x="3597" y="9875"/>
                    <a:pt x="3521" y="9881"/>
                  </a:cubicBezTo>
                  <a:cubicBezTo>
                    <a:pt x="3322" y="9890"/>
                    <a:pt x="3121" y="9894"/>
                    <a:pt x="2919" y="9894"/>
                  </a:cubicBezTo>
                  <a:cubicBezTo>
                    <a:pt x="2687" y="9894"/>
                    <a:pt x="2455" y="9888"/>
                    <a:pt x="2224" y="9875"/>
                  </a:cubicBezTo>
                  <a:cubicBezTo>
                    <a:pt x="2174" y="9875"/>
                    <a:pt x="2174" y="9938"/>
                    <a:pt x="2218" y="9944"/>
                  </a:cubicBezTo>
                  <a:cubicBezTo>
                    <a:pt x="2711" y="10014"/>
                    <a:pt x="3199" y="10102"/>
                    <a:pt x="3692" y="10172"/>
                  </a:cubicBezTo>
                  <a:cubicBezTo>
                    <a:pt x="3724" y="10178"/>
                    <a:pt x="3755" y="10178"/>
                    <a:pt x="3781" y="10185"/>
                  </a:cubicBezTo>
                  <a:cubicBezTo>
                    <a:pt x="4236" y="10242"/>
                    <a:pt x="4698" y="10267"/>
                    <a:pt x="5160" y="10267"/>
                  </a:cubicBezTo>
                  <a:cubicBezTo>
                    <a:pt x="5228" y="10268"/>
                    <a:pt x="5295" y="10269"/>
                    <a:pt x="5363" y="10269"/>
                  </a:cubicBezTo>
                  <a:cubicBezTo>
                    <a:pt x="5650" y="10269"/>
                    <a:pt x="5936" y="10259"/>
                    <a:pt x="6223" y="10254"/>
                  </a:cubicBezTo>
                  <a:lnTo>
                    <a:pt x="6292" y="10254"/>
                  </a:lnTo>
                  <a:cubicBezTo>
                    <a:pt x="6729" y="10242"/>
                    <a:pt x="7172" y="10229"/>
                    <a:pt x="7615" y="10191"/>
                  </a:cubicBezTo>
                  <a:cubicBezTo>
                    <a:pt x="7823" y="10172"/>
                    <a:pt x="8032" y="10134"/>
                    <a:pt x="8241" y="10102"/>
                  </a:cubicBezTo>
                  <a:cubicBezTo>
                    <a:pt x="8355" y="10083"/>
                    <a:pt x="8462" y="10071"/>
                    <a:pt x="8570" y="10033"/>
                  </a:cubicBezTo>
                  <a:cubicBezTo>
                    <a:pt x="8671" y="9995"/>
                    <a:pt x="8760" y="9957"/>
                    <a:pt x="8867" y="9938"/>
                  </a:cubicBezTo>
                  <a:cubicBezTo>
                    <a:pt x="9007" y="10178"/>
                    <a:pt x="9146" y="10425"/>
                    <a:pt x="9272" y="10672"/>
                  </a:cubicBezTo>
                  <a:cubicBezTo>
                    <a:pt x="9196" y="10646"/>
                    <a:pt x="9120" y="10621"/>
                    <a:pt x="9038" y="10602"/>
                  </a:cubicBezTo>
                  <a:cubicBezTo>
                    <a:pt x="8918" y="10583"/>
                    <a:pt x="8798" y="10558"/>
                    <a:pt x="8671" y="10539"/>
                  </a:cubicBezTo>
                  <a:cubicBezTo>
                    <a:pt x="8418" y="10507"/>
                    <a:pt x="8178" y="10469"/>
                    <a:pt x="7918" y="10469"/>
                  </a:cubicBezTo>
                  <a:cubicBezTo>
                    <a:pt x="7400" y="10476"/>
                    <a:pt x="6893" y="10533"/>
                    <a:pt x="6387" y="10602"/>
                  </a:cubicBezTo>
                  <a:cubicBezTo>
                    <a:pt x="6039" y="10653"/>
                    <a:pt x="5691" y="10703"/>
                    <a:pt x="5343" y="10748"/>
                  </a:cubicBezTo>
                  <a:cubicBezTo>
                    <a:pt x="5274" y="10754"/>
                    <a:pt x="5204" y="10760"/>
                    <a:pt x="5128" y="10767"/>
                  </a:cubicBezTo>
                  <a:cubicBezTo>
                    <a:pt x="4801" y="10802"/>
                    <a:pt x="4474" y="10821"/>
                    <a:pt x="4146" y="10821"/>
                  </a:cubicBezTo>
                  <a:cubicBezTo>
                    <a:pt x="4062" y="10821"/>
                    <a:pt x="3979" y="10820"/>
                    <a:pt x="3895" y="10817"/>
                  </a:cubicBezTo>
                  <a:cubicBezTo>
                    <a:pt x="3388" y="10811"/>
                    <a:pt x="2882" y="10773"/>
                    <a:pt x="2383" y="10703"/>
                  </a:cubicBezTo>
                  <a:cubicBezTo>
                    <a:pt x="2381" y="10703"/>
                    <a:pt x="2379" y="10703"/>
                    <a:pt x="2377" y="10703"/>
                  </a:cubicBezTo>
                  <a:cubicBezTo>
                    <a:pt x="2318" y="10703"/>
                    <a:pt x="2302" y="10805"/>
                    <a:pt x="2364" y="10817"/>
                  </a:cubicBezTo>
                  <a:cubicBezTo>
                    <a:pt x="2863" y="10931"/>
                    <a:pt x="3357" y="11064"/>
                    <a:pt x="3869" y="11140"/>
                  </a:cubicBezTo>
                  <a:cubicBezTo>
                    <a:pt x="3901" y="11146"/>
                    <a:pt x="3933" y="11146"/>
                    <a:pt x="3970" y="11153"/>
                  </a:cubicBezTo>
                  <a:cubicBezTo>
                    <a:pt x="4161" y="11176"/>
                    <a:pt x="4352" y="11187"/>
                    <a:pt x="4543" y="11187"/>
                  </a:cubicBezTo>
                  <a:cubicBezTo>
                    <a:pt x="4861" y="11187"/>
                    <a:pt x="5179" y="11158"/>
                    <a:pt x="5495" y="11115"/>
                  </a:cubicBezTo>
                  <a:cubicBezTo>
                    <a:pt x="5843" y="11070"/>
                    <a:pt x="6197" y="11013"/>
                    <a:pt x="6545" y="10963"/>
                  </a:cubicBezTo>
                  <a:lnTo>
                    <a:pt x="6545" y="10969"/>
                  </a:lnTo>
                  <a:cubicBezTo>
                    <a:pt x="6583" y="10963"/>
                    <a:pt x="6628" y="10956"/>
                    <a:pt x="6666" y="10950"/>
                  </a:cubicBezTo>
                  <a:cubicBezTo>
                    <a:pt x="7083" y="10892"/>
                    <a:pt x="7500" y="10861"/>
                    <a:pt x="7918" y="10861"/>
                  </a:cubicBezTo>
                  <a:cubicBezTo>
                    <a:pt x="7956" y="10861"/>
                    <a:pt x="7994" y="10861"/>
                    <a:pt x="8032" y="10862"/>
                  </a:cubicBezTo>
                  <a:cubicBezTo>
                    <a:pt x="8254" y="10862"/>
                    <a:pt x="8481" y="10843"/>
                    <a:pt x="8703" y="10843"/>
                  </a:cubicBezTo>
                  <a:cubicBezTo>
                    <a:pt x="8829" y="10843"/>
                    <a:pt x="8950" y="10849"/>
                    <a:pt x="9070" y="10849"/>
                  </a:cubicBezTo>
                  <a:cubicBezTo>
                    <a:pt x="9171" y="10849"/>
                    <a:pt x="9266" y="10836"/>
                    <a:pt x="9361" y="10836"/>
                  </a:cubicBezTo>
                  <a:lnTo>
                    <a:pt x="9367" y="10836"/>
                  </a:lnTo>
                  <a:cubicBezTo>
                    <a:pt x="9386" y="10881"/>
                    <a:pt x="9411" y="10925"/>
                    <a:pt x="9430" y="10969"/>
                  </a:cubicBezTo>
                  <a:cubicBezTo>
                    <a:pt x="9475" y="11051"/>
                    <a:pt x="9519" y="11134"/>
                    <a:pt x="9557" y="11216"/>
                  </a:cubicBezTo>
                  <a:cubicBezTo>
                    <a:pt x="9557" y="11222"/>
                    <a:pt x="9551" y="11235"/>
                    <a:pt x="9544" y="11241"/>
                  </a:cubicBezTo>
                  <a:cubicBezTo>
                    <a:pt x="9509" y="11311"/>
                    <a:pt x="9565" y="11402"/>
                    <a:pt x="9633" y="11402"/>
                  </a:cubicBezTo>
                  <a:cubicBezTo>
                    <a:pt x="9639" y="11402"/>
                    <a:pt x="9646" y="11401"/>
                    <a:pt x="9652" y="11399"/>
                  </a:cubicBezTo>
                  <a:cubicBezTo>
                    <a:pt x="9664" y="11425"/>
                    <a:pt x="9677" y="11450"/>
                    <a:pt x="9690" y="11475"/>
                  </a:cubicBezTo>
                  <a:cubicBezTo>
                    <a:pt x="9595" y="11444"/>
                    <a:pt x="9500" y="11412"/>
                    <a:pt x="9399" y="11380"/>
                  </a:cubicBezTo>
                  <a:cubicBezTo>
                    <a:pt x="9279" y="11349"/>
                    <a:pt x="9158" y="11336"/>
                    <a:pt x="9032" y="11311"/>
                  </a:cubicBezTo>
                  <a:cubicBezTo>
                    <a:pt x="8879" y="11284"/>
                    <a:pt x="8728" y="11273"/>
                    <a:pt x="8576" y="11273"/>
                  </a:cubicBezTo>
                  <a:cubicBezTo>
                    <a:pt x="8476" y="11273"/>
                    <a:pt x="8375" y="11278"/>
                    <a:pt x="8273" y="11285"/>
                  </a:cubicBezTo>
                  <a:cubicBezTo>
                    <a:pt x="7760" y="11317"/>
                    <a:pt x="7248" y="11399"/>
                    <a:pt x="6735" y="11469"/>
                  </a:cubicBezTo>
                  <a:cubicBezTo>
                    <a:pt x="6387" y="11520"/>
                    <a:pt x="6039" y="11564"/>
                    <a:pt x="5685" y="11583"/>
                  </a:cubicBezTo>
                  <a:cubicBezTo>
                    <a:pt x="5603" y="11589"/>
                    <a:pt x="5527" y="11589"/>
                    <a:pt x="5451" y="11595"/>
                  </a:cubicBezTo>
                  <a:cubicBezTo>
                    <a:pt x="5418" y="11596"/>
                    <a:pt x="5384" y="11596"/>
                    <a:pt x="5351" y="11596"/>
                  </a:cubicBezTo>
                  <a:cubicBezTo>
                    <a:pt x="4930" y="11596"/>
                    <a:pt x="4520" y="11560"/>
                    <a:pt x="4103" y="11513"/>
                  </a:cubicBezTo>
                  <a:lnTo>
                    <a:pt x="4072" y="11513"/>
                  </a:lnTo>
                  <a:cubicBezTo>
                    <a:pt x="3635" y="11463"/>
                    <a:pt x="3186" y="11444"/>
                    <a:pt x="2762" y="11323"/>
                  </a:cubicBezTo>
                  <a:cubicBezTo>
                    <a:pt x="2754" y="11321"/>
                    <a:pt x="2746" y="11320"/>
                    <a:pt x="2739" y="11320"/>
                  </a:cubicBezTo>
                  <a:cubicBezTo>
                    <a:pt x="2667" y="11320"/>
                    <a:pt x="2643" y="11421"/>
                    <a:pt x="2718" y="11450"/>
                  </a:cubicBezTo>
                  <a:cubicBezTo>
                    <a:pt x="3199" y="11627"/>
                    <a:pt x="3660" y="11823"/>
                    <a:pt x="4167" y="11905"/>
                  </a:cubicBezTo>
                  <a:cubicBezTo>
                    <a:pt x="4186" y="11912"/>
                    <a:pt x="4198" y="11912"/>
                    <a:pt x="4217" y="11912"/>
                  </a:cubicBezTo>
                  <a:cubicBezTo>
                    <a:pt x="4537" y="11961"/>
                    <a:pt x="4860" y="11981"/>
                    <a:pt x="5182" y="11981"/>
                  </a:cubicBezTo>
                  <a:cubicBezTo>
                    <a:pt x="5401" y="11981"/>
                    <a:pt x="5619" y="11971"/>
                    <a:pt x="5837" y="11956"/>
                  </a:cubicBezTo>
                  <a:cubicBezTo>
                    <a:pt x="6179" y="11937"/>
                    <a:pt x="6520" y="11893"/>
                    <a:pt x="6855" y="11842"/>
                  </a:cubicBezTo>
                  <a:cubicBezTo>
                    <a:pt x="6881" y="11842"/>
                    <a:pt x="6900" y="11842"/>
                    <a:pt x="6925" y="11836"/>
                  </a:cubicBezTo>
                  <a:cubicBezTo>
                    <a:pt x="7393" y="11766"/>
                    <a:pt x="7861" y="11690"/>
                    <a:pt x="8342" y="11665"/>
                  </a:cubicBezTo>
                  <a:cubicBezTo>
                    <a:pt x="8570" y="11659"/>
                    <a:pt x="8804" y="11646"/>
                    <a:pt x="9038" y="11640"/>
                  </a:cubicBezTo>
                  <a:cubicBezTo>
                    <a:pt x="9128" y="11637"/>
                    <a:pt x="9222" y="11634"/>
                    <a:pt x="9316" y="11634"/>
                  </a:cubicBezTo>
                  <a:cubicBezTo>
                    <a:pt x="9455" y="11634"/>
                    <a:pt x="9594" y="11641"/>
                    <a:pt x="9721" y="11671"/>
                  </a:cubicBezTo>
                  <a:cubicBezTo>
                    <a:pt x="9729" y="11673"/>
                    <a:pt x="9736" y="11674"/>
                    <a:pt x="9742" y="11674"/>
                  </a:cubicBezTo>
                  <a:cubicBezTo>
                    <a:pt x="9758" y="11674"/>
                    <a:pt x="9771" y="11670"/>
                    <a:pt x="9785" y="11665"/>
                  </a:cubicBezTo>
                  <a:cubicBezTo>
                    <a:pt x="9810" y="11722"/>
                    <a:pt x="9835" y="11773"/>
                    <a:pt x="9861" y="11830"/>
                  </a:cubicBezTo>
                  <a:cubicBezTo>
                    <a:pt x="9854" y="11849"/>
                    <a:pt x="9842" y="11867"/>
                    <a:pt x="9835" y="11886"/>
                  </a:cubicBezTo>
                  <a:cubicBezTo>
                    <a:pt x="9801" y="11941"/>
                    <a:pt x="9847" y="11995"/>
                    <a:pt x="9896" y="11995"/>
                  </a:cubicBezTo>
                  <a:cubicBezTo>
                    <a:pt x="9910" y="11995"/>
                    <a:pt x="9924" y="11991"/>
                    <a:pt x="9937" y="11981"/>
                  </a:cubicBezTo>
                  <a:cubicBezTo>
                    <a:pt x="9962" y="12038"/>
                    <a:pt x="9987" y="12095"/>
                    <a:pt x="10012" y="12152"/>
                  </a:cubicBezTo>
                  <a:cubicBezTo>
                    <a:pt x="9946" y="12163"/>
                    <a:pt x="9880" y="12167"/>
                    <a:pt x="9815" y="12167"/>
                  </a:cubicBezTo>
                  <a:cubicBezTo>
                    <a:pt x="9647" y="12167"/>
                    <a:pt x="9482" y="12139"/>
                    <a:pt x="9304" y="12121"/>
                  </a:cubicBezTo>
                  <a:cubicBezTo>
                    <a:pt x="9063" y="12095"/>
                    <a:pt x="8810" y="12095"/>
                    <a:pt x="8570" y="12095"/>
                  </a:cubicBezTo>
                  <a:cubicBezTo>
                    <a:pt x="8416" y="12092"/>
                    <a:pt x="8263" y="12090"/>
                    <a:pt x="8110" y="12090"/>
                  </a:cubicBezTo>
                  <a:cubicBezTo>
                    <a:pt x="7716" y="12090"/>
                    <a:pt x="7324" y="12101"/>
                    <a:pt x="6931" y="12114"/>
                  </a:cubicBezTo>
                  <a:cubicBezTo>
                    <a:pt x="6596" y="12133"/>
                    <a:pt x="6261" y="12146"/>
                    <a:pt x="5932" y="12171"/>
                  </a:cubicBezTo>
                  <a:lnTo>
                    <a:pt x="5919" y="12171"/>
                  </a:lnTo>
                  <a:cubicBezTo>
                    <a:pt x="5476" y="12203"/>
                    <a:pt x="5033" y="12234"/>
                    <a:pt x="4591" y="12304"/>
                  </a:cubicBezTo>
                  <a:cubicBezTo>
                    <a:pt x="4534" y="12310"/>
                    <a:pt x="4470" y="12323"/>
                    <a:pt x="4413" y="12336"/>
                  </a:cubicBezTo>
                  <a:cubicBezTo>
                    <a:pt x="4262" y="12367"/>
                    <a:pt x="4110" y="12399"/>
                    <a:pt x="3958" y="12424"/>
                  </a:cubicBezTo>
                  <a:cubicBezTo>
                    <a:pt x="3736" y="12469"/>
                    <a:pt x="3515" y="12487"/>
                    <a:pt x="3300" y="12532"/>
                  </a:cubicBezTo>
                  <a:cubicBezTo>
                    <a:pt x="3224" y="12544"/>
                    <a:pt x="3230" y="12658"/>
                    <a:pt x="3306" y="12658"/>
                  </a:cubicBezTo>
                  <a:cubicBezTo>
                    <a:pt x="3334" y="12659"/>
                    <a:pt x="3362" y="12659"/>
                    <a:pt x="3389" y="12659"/>
                  </a:cubicBezTo>
                  <a:cubicBezTo>
                    <a:pt x="3615" y="12659"/>
                    <a:pt x="3841" y="12639"/>
                    <a:pt x="4072" y="12633"/>
                  </a:cubicBezTo>
                  <a:cubicBezTo>
                    <a:pt x="4243" y="12633"/>
                    <a:pt x="4413" y="12639"/>
                    <a:pt x="4584" y="12639"/>
                  </a:cubicBezTo>
                  <a:cubicBezTo>
                    <a:pt x="4660" y="12639"/>
                    <a:pt x="4730" y="12639"/>
                    <a:pt x="4806" y="12633"/>
                  </a:cubicBezTo>
                  <a:cubicBezTo>
                    <a:pt x="5230" y="12620"/>
                    <a:pt x="5647" y="12576"/>
                    <a:pt x="6065" y="12551"/>
                  </a:cubicBezTo>
                  <a:cubicBezTo>
                    <a:pt x="6090" y="12551"/>
                    <a:pt x="6122" y="12544"/>
                    <a:pt x="6147" y="12544"/>
                  </a:cubicBezTo>
                  <a:cubicBezTo>
                    <a:pt x="6438" y="12525"/>
                    <a:pt x="6729" y="12513"/>
                    <a:pt x="7020" y="12500"/>
                  </a:cubicBezTo>
                  <a:cubicBezTo>
                    <a:pt x="7178" y="12494"/>
                    <a:pt x="7336" y="12487"/>
                    <a:pt x="7488" y="12487"/>
                  </a:cubicBezTo>
                  <a:cubicBezTo>
                    <a:pt x="7710" y="12481"/>
                    <a:pt x="7929" y="12478"/>
                    <a:pt x="8148" y="12478"/>
                  </a:cubicBezTo>
                  <a:cubicBezTo>
                    <a:pt x="8368" y="12478"/>
                    <a:pt x="8586" y="12481"/>
                    <a:pt x="8804" y="12487"/>
                  </a:cubicBezTo>
                  <a:cubicBezTo>
                    <a:pt x="8853" y="12489"/>
                    <a:pt x="8902" y="12490"/>
                    <a:pt x="8950" y="12490"/>
                  </a:cubicBezTo>
                  <a:cubicBezTo>
                    <a:pt x="9125" y="12490"/>
                    <a:pt x="9295" y="12479"/>
                    <a:pt x="9468" y="12450"/>
                  </a:cubicBezTo>
                  <a:cubicBezTo>
                    <a:pt x="9671" y="12412"/>
                    <a:pt x="9873" y="12336"/>
                    <a:pt x="10076" y="12285"/>
                  </a:cubicBezTo>
                  <a:cubicBezTo>
                    <a:pt x="10158" y="12462"/>
                    <a:pt x="10240" y="12639"/>
                    <a:pt x="10316" y="12823"/>
                  </a:cubicBezTo>
                  <a:cubicBezTo>
                    <a:pt x="10272" y="12810"/>
                    <a:pt x="10234" y="12791"/>
                    <a:pt x="10190" y="12785"/>
                  </a:cubicBezTo>
                  <a:cubicBezTo>
                    <a:pt x="10133" y="12779"/>
                    <a:pt x="10076" y="12772"/>
                    <a:pt x="10019" y="12766"/>
                  </a:cubicBezTo>
                  <a:cubicBezTo>
                    <a:pt x="9905" y="12747"/>
                    <a:pt x="9785" y="12722"/>
                    <a:pt x="9664" y="12722"/>
                  </a:cubicBezTo>
                  <a:cubicBezTo>
                    <a:pt x="9418" y="12722"/>
                    <a:pt x="9177" y="12722"/>
                    <a:pt x="8931" y="12734"/>
                  </a:cubicBezTo>
                  <a:cubicBezTo>
                    <a:pt x="8317" y="12766"/>
                    <a:pt x="7710" y="12867"/>
                    <a:pt x="7109" y="12962"/>
                  </a:cubicBezTo>
                  <a:cubicBezTo>
                    <a:pt x="6855" y="13006"/>
                    <a:pt x="6602" y="13044"/>
                    <a:pt x="6349" y="13082"/>
                  </a:cubicBezTo>
                  <a:cubicBezTo>
                    <a:pt x="6324" y="13089"/>
                    <a:pt x="6292" y="13089"/>
                    <a:pt x="6261" y="13095"/>
                  </a:cubicBezTo>
                  <a:cubicBezTo>
                    <a:pt x="5900" y="13145"/>
                    <a:pt x="5533" y="13190"/>
                    <a:pt x="5166" y="13209"/>
                  </a:cubicBezTo>
                  <a:cubicBezTo>
                    <a:pt x="5103" y="13209"/>
                    <a:pt x="5040" y="13215"/>
                    <a:pt x="4976" y="13215"/>
                  </a:cubicBezTo>
                  <a:cubicBezTo>
                    <a:pt x="4931" y="13216"/>
                    <a:pt x="4885" y="13216"/>
                    <a:pt x="4840" y="13216"/>
                  </a:cubicBezTo>
                  <a:cubicBezTo>
                    <a:pt x="4547" y="13216"/>
                    <a:pt x="4261" y="13195"/>
                    <a:pt x="3970" y="13108"/>
                  </a:cubicBezTo>
                  <a:cubicBezTo>
                    <a:pt x="3963" y="13105"/>
                    <a:pt x="3956" y="13104"/>
                    <a:pt x="3950" y="13104"/>
                  </a:cubicBezTo>
                  <a:cubicBezTo>
                    <a:pt x="3894" y="13104"/>
                    <a:pt x="3871" y="13192"/>
                    <a:pt x="3939" y="13215"/>
                  </a:cubicBezTo>
                  <a:cubicBezTo>
                    <a:pt x="4350" y="13342"/>
                    <a:pt x="4774" y="13455"/>
                    <a:pt x="5204" y="13493"/>
                  </a:cubicBezTo>
                  <a:lnTo>
                    <a:pt x="5236" y="13493"/>
                  </a:lnTo>
                  <a:cubicBezTo>
                    <a:pt x="5373" y="13507"/>
                    <a:pt x="5512" y="13513"/>
                    <a:pt x="5651" y="13513"/>
                  </a:cubicBezTo>
                  <a:cubicBezTo>
                    <a:pt x="5894" y="13513"/>
                    <a:pt x="6139" y="13494"/>
                    <a:pt x="6381" y="13462"/>
                  </a:cubicBezTo>
                  <a:cubicBezTo>
                    <a:pt x="6640" y="13436"/>
                    <a:pt x="6900" y="13392"/>
                    <a:pt x="7159" y="13348"/>
                  </a:cubicBezTo>
                  <a:cubicBezTo>
                    <a:pt x="7362" y="13316"/>
                    <a:pt x="7564" y="13285"/>
                    <a:pt x="7760" y="13253"/>
                  </a:cubicBezTo>
                  <a:cubicBezTo>
                    <a:pt x="8197" y="13183"/>
                    <a:pt x="8633" y="13133"/>
                    <a:pt x="9070" y="13120"/>
                  </a:cubicBezTo>
                  <a:cubicBezTo>
                    <a:pt x="9285" y="13114"/>
                    <a:pt x="9500" y="13114"/>
                    <a:pt x="9715" y="13114"/>
                  </a:cubicBezTo>
                  <a:cubicBezTo>
                    <a:pt x="9829" y="13108"/>
                    <a:pt x="9949" y="13089"/>
                    <a:pt x="10063" y="13076"/>
                  </a:cubicBezTo>
                  <a:cubicBezTo>
                    <a:pt x="10114" y="13070"/>
                    <a:pt x="10164" y="13070"/>
                    <a:pt x="10209" y="13063"/>
                  </a:cubicBezTo>
                  <a:cubicBezTo>
                    <a:pt x="10266" y="13057"/>
                    <a:pt x="10310" y="13032"/>
                    <a:pt x="10360" y="13019"/>
                  </a:cubicBezTo>
                  <a:cubicBezTo>
                    <a:pt x="10373" y="13019"/>
                    <a:pt x="10386" y="13013"/>
                    <a:pt x="10392" y="13006"/>
                  </a:cubicBezTo>
                  <a:cubicBezTo>
                    <a:pt x="10462" y="13152"/>
                    <a:pt x="10519" y="13304"/>
                    <a:pt x="10582" y="13449"/>
                  </a:cubicBezTo>
                  <a:lnTo>
                    <a:pt x="10582" y="13455"/>
                  </a:lnTo>
                  <a:cubicBezTo>
                    <a:pt x="10364" y="13423"/>
                    <a:pt x="10145" y="13409"/>
                    <a:pt x="9926" y="13409"/>
                  </a:cubicBezTo>
                  <a:cubicBezTo>
                    <a:pt x="9155" y="13409"/>
                    <a:pt x="8383" y="13582"/>
                    <a:pt x="7634" y="13740"/>
                  </a:cubicBezTo>
                  <a:cubicBezTo>
                    <a:pt x="7494" y="13772"/>
                    <a:pt x="7349" y="13803"/>
                    <a:pt x="7203" y="13835"/>
                  </a:cubicBezTo>
                  <a:cubicBezTo>
                    <a:pt x="6976" y="13879"/>
                    <a:pt x="6748" y="13924"/>
                    <a:pt x="6520" y="13955"/>
                  </a:cubicBezTo>
                  <a:cubicBezTo>
                    <a:pt x="6419" y="13974"/>
                    <a:pt x="6318" y="13987"/>
                    <a:pt x="6216" y="14000"/>
                  </a:cubicBezTo>
                  <a:cubicBezTo>
                    <a:pt x="6052" y="14019"/>
                    <a:pt x="5881" y="14038"/>
                    <a:pt x="5717" y="14044"/>
                  </a:cubicBezTo>
                  <a:cubicBezTo>
                    <a:pt x="5662" y="14046"/>
                    <a:pt x="5607" y="14047"/>
                    <a:pt x="5552" y="14047"/>
                  </a:cubicBezTo>
                  <a:cubicBezTo>
                    <a:pt x="5304" y="14047"/>
                    <a:pt x="5058" y="14022"/>
                    <a:pt x="4825" y="13949"/>
                  </a:cubicBezTo>
                  <a:cubicBezTo>
                    <a:pt x="4819" y="13947"/>
                    <a:pt x="4813" y="13946"/>
                    <a:pt x="4808" y="13946"/>
                  </a:cubicBezTo>
                  <a:cubicBezTo>
                    <a:pt x="4756" y="13946"/>
                    <a:pt x="4735" y="14027"/>
                    <a:pt x="4793" y="14044"/>
                  </a:cubicBezTo>
                  <a:cubicBezTo>
                    <a:pt x="4989" y="14113"/>
                    <a:pt x="5179" y="14189"/>
                    <a:pt x="5381" y="14227"/>
                  </a:cubicBezTo>
                  <a:cubicBezTo>
                    <a:pt x="5577" y="14272"/>
                    <a:pt x="5780" y="14297"/>
                    <a:pt x="5976" y="14310"/>
                  </a:cubicBezTo>
                  <a:lnTo>
                    <a:pt x="5995" y="14310"/>
                  </a:lnTo>
                  <a:cubicBezTo>
                    <a:pt x="6080" y="14318"/>
                    <a:pt x="6165" y="14321"/>
                    <a:pt x="6249" y="14321"/>
                  </a:cubicBezTo>
                  <a:cubicBezTo>
                    <a:pt x="6367" y="14321"/>
                    <a:pt x="6485" y="14314"/>
                    <a:pt x="6602" y="14303"/>
                  </a:cubicBezTo>
                  <a:cubicBezTo>
                    <a:pt x="6811" y="14284"/>
                    <a:pt x="7014" y="14259"/>
                    <a:pt x="7222" y="14221"/>
                  </a:cubicBezTo>
                  <a:cubicBezTo>
                    <a:pt x="7570" y="14158"/>
                    <a:pt x="7925" y="14075"/>
                    <a:pt x="8273" y="14006"/>
                  </a:cubicBezTo>
                  <a:cubicBezTo>
                    <a:pt x="8665" y="13924"/>
                    <a:pt x="9057" y="13860"/>
                    <a:pt x="9456" y="13822"/>
                  </a:cubicBezTo>
                  <a:cubicBezTo>
                    <a:pt x="9861" y="13784"/>
                    <a:pt x="10253" y="13753"/>
                    <a:pt x="10645" y="13645"/>
                  </a:cubicBezTo>
                  <a:cubicBezTo>
                    <a:pt x="10651" y="13645"/>
                    <a:pt x="10658" y="13645"/>
                    <a:pt x="10658" y="13639"/>
                  </a:cubicBezTo>
                  <a:cubicBezTo>
                    <a:pt x="10708" y="13765"/>
                    <a:pt x="10759" y="13892"/>
                    <a:pt x="10803" y="14019"/>
                  </a:cubicBezTo>
                  <a:cubicBezTo>
                    <a:pt x="10803" y="14050"/>
                    <a:pt x="10803" y="14088"/>
                    <a:pt x="10803" y="14120"/>
                  </a:cubicBezTo>
                  <a:cubicBezTo>
                    <a:pt x="10810" y="14158"/>
                    <a:pt x="10835" y="14183"/>
                    <a:pt x="10867" y="14189"/>
                  </a:cubicBezTo>
                  <a:cubicBezTo>
                    <a:pt x="10886" y="14234"/>
                    <a:pt x="10905" y="14278"/>
                    <a:pt x="10917" y="14322"/>
                  </a:cubicBezTo>
                  <a:cubicBezTo>
                    <a:pt x="10565" y="14237"/>
                    <a:pt x="10202" y="14187"/>
                    <a:pt x="9838" y="14187"/>
                  </a:cubicBezTo>
                  <a:cubicBezTo>
                    <a:pt x="9797" y="14187"/>
                    <a:pt x="9756" y="14188"/>
                    <a:pt x="9715" y="14189"/>
                  </a:cubicBezTo>
                  <a:cubicBezTo>
                    <a:pt x="8918" y="14208"/>
                    <a:pt x="8159" y="14499"/>
                    <a:pt x="7393" y="14689"/>
                  </a:cubicBezTo>
                  <a:cubicBezTo>
                    <a:pt x="7336" y="14702"/>
                    <a:pt x="7279" y="14721"/>
                    <a:pt x="7222" y="14733"/>
                  </a:cubicBezTo>
                  <a:cubicBezTo>
                    <a:pt x="7052" y="14771"/>
                    <a:pt x="6874" y="14803"/>
                    <a:pt x="6697" y="14828"/>
                  </a:cubicBezTo>
                  <a:cubicBezTo>
                    <a:pt x="6666" y="14835"/>
                    <a:pt x="6634" y="14841"/>
                    <a:pt x="6602" y="14847"/>
                  </a:cubicBezTo>
                  <a:cubicBezTo>
                    <a:pt x="6463" y="14866"/>
                    <a:pt x="6324" y="14879"/>
                    <a:pt x="6185" y="14898"/>
                  </a:cubicBezTo>
                  <a:cubicBezTo>
                    <a:pt x="6071" y="14906"/>
                    <a:pt x="5961" y="14917"/>
                    <a:pt x="5849" y="14917"/>
                  </a:cubicBezTo>
                  <a:cubicBezTo>
                    <a:pt x="5786" y="14917"/>
                    <a:pt x="5723" y="14913"/>
                    <a:pt x="5660" y="14904"/>
                  </a:cubicBezTo>
                  <a:cubicBezTo>
                    <a:pt x="5584" y="14898"/>
                    <a:pt x="5514" y="14873"/>
                    <a:pt x="5438" y="14860"/>
                  </a:cubicBezTo>
                  <a:cubicBezTo>
                    <a:pt x="5356" y="14847"/>
                    <a:pt x="5267" y="14841"/>
                    <a:pt x="5204" y="14790"/>
                  </a:cubicBezTo>
                  <a:cubicBezTo>
                    <a:pt x="5196" y="14784"/>
                    <a:pt x="5187" y="14782"/>
                    <a:pt x="5179" y="14782"/>
                  </a:cubicBezTo>
                  <a:cubicBezTo>
                    <a:pt x="5144" y="14782"/>
                    <a:pt x="5115" y="14830"/>
                    <a:pt x="5141" y="14866"/>
                  </a:cubicBezTo>
                  <a:cubicBezTo>
                    <a:pt x="5198" y="14942"/>
                    <a:pt x="5230" y="15024"/>
                    <a:pt x="5305" y="15088"/>
                  </a:cubicBezTo>
                  <a:cubicBezTo>
                    <a:pt x="5381" y="15145"/>
                    <a:pt x="5457" y="15176"/>
                    <a:pt x="5552" y="15202"/>
                  </a:cubicBezTo>
                  <a:cubicBezTo>
                    <a:pt x="5742" y="15246"/>
                    <a:pt x="5944" y="15271"/>
                    <a:pt x="6134" y="15271"/>
                  </a:cubicBezTo>
                  <a:cubicBezTo>
                    <a:pt x="6160" y="15272"/>
                    <a:pt x="6187" y="15272"/>
                    <a:pt x="6213" y="15272"/>
                  </a:cubicBezTo>
                  <a:cubicBezTo>
                    <a:pt x="6389" y="15272"/>
                    <a:pt x="6565" y="15254"/>
                    <a:pt x="6742" y="15227"/>
                  </a:cubicBezTo>
                  <a:cubicBezTo>
                    <a:pt x="6836" y="15221"/>
                    <a:pt x="6925" y="15202"/>
                    <a:pt x="7020" y="15183"/>
                  </a:cubicBezTo>
                  <a:cubicBezTo>
                    <a:pt x="7083" y="15170"/>
                    <a:pt x="7146" y="15157"/>
                    <a:pt x="7210" y="15145"/>
                  </a:cubicBezTo>
                  <a:cubicBezTo>
                    <a:pt x="7684" y="15037"/>
                    <a:pt x="8152" y="14885"/>
                    <a:pt x="8608" y="14765"/>
                  </a:cubicBezTo>
                  <a:cubicBezTo>
                    <a:pt x="8988" y="14664"/>
                    <a:pt x="9373" y="14569"/>
                    <a:pt x="9759" y="14493"/>
                  </a:cubicBezTo>
                  <a:cubicBezTo>
                    <a:pt x="9997" y="14446"/>
                    <a:pt x="10236" y="14416"/>
                    <a:pt x="10475" y="14416"/>
                  </a:cubicBezTo>
                  <a:cubicBezTo>
                    <a:pt x="10625" y="14416"/>
                    <a:pt x="10775" y="14428"/>
                    <a:pt x="10923" y="14455"/>
                  </a:cubicBezTo>
                  <a:cubicBezTo>
                    <a:pt x="10929" y="14457"/>
                    <a:pt x="10934" y="14458"/>
                    <a:pt x="10939" y="14458"/>
                  </a:cubicBezTo>
                  <a:cubicBezTo>
                    <a:pt x="10950" y="14458"/>
                    <a:pt x="10959" y="14453"/>
                    <a:pt x="10968" y="14449"/>
                  </a:cubicBezTo>
                  <a:cubicBezTo>
                    <a:pt x="11037" y="14645"/>
                    <a:pt x="11107" y="14841"/>
                    <a:pt x="11177" y="15043"/>
                  </a:cubicBezTo>
                  <a:cubicBezTo>
                    <a:pt x="11120" y="15005"/>
                    <a:pt x="11063" y="14980"/>
                    <a:pt x="10987" y="14955"/>
                  </a:cubicBezTo>
                  <a:cubicBezTo>
                    <a:pt x="10886" y="14923"/>
                    <a:pt x="10778" y="14898"/>
                    <a:pt x="10670" y="14879"/>
                  </a:cubicBezTo>
                  <a:cubicBezTo>
                    <a:pt x="10455" y="14841"/>
                    <a:pt x="10253" y="14809"/>
                    <a:pt x="10038" y="14803"/>
                  </a:cubicBezTo>
                  <a:cubicBezTo>
                    <a:pt x="10019" y="14803"/>
                    <a:pt x="10000" y="14803"/>
                    <a:pt x="9982" y="14803"/>
                  </a:cubicBezTo>
                  <a:cubicBezTo>
                    <a:pt x="9558" y="14803"/>
                    <a:pt x="9140" y="14870"/>
                    <a:pt x="8734" y="14961"/>
                  </a:cubicBezTo>
                  <a:cubicBezTo>
                    <a:pt x="8266" y="15062"/>
                    <a:pt x="7811" y="15202"/>
                    <a:pt x="7349" y="15316"/>
                  </a:cubicBezTo>
                  <a:cubicBezTo>
                    <a:pt x="7311" y="15328"/>
                    <a:pt x="7267" y="15334"/>
                    <a:pt x="7222" y="15347"/>
                  </a:cubicBezTo>
                  <a:cubicBezTo>
                    <a:pt x="7216" y="15347"/>
                    <a:pt x="7210" y="15353"/>
                    <a:pt x="7197" y="15353"/>
                  </a:cubicBezTo>
                  <a:cubicBezTo>
                    <a:pt x="7052" y="15391"/>
                    <a:pt x="6900" y="15423"/>
                    <a:pt x="6754" y="15448"/>
                  </a:cubicBezTo>
                  <a:cubicBezTo>
                    <a:pt x="6542" y="15484"/>
                    <a:pt x="6327" y="15511"/>
                    <a:pt x="6107" y="15511"/>
                  </a:cubicBezTo>
                  <a:cubicBezTo>
                    <a:pt x="6051" y="15511"/>
                    <a:pt x="5995" y="15509"/>
                    <a:pt x="5938" y="15505"/>
                  </a:cubicBezTo>
                  <a:cubicBezTo>
                    <a:pt x="5936" y="15505"/>
                    <a:pt x="5934" y="15505"/>
                    <a:pt x="5932" y="15505"/>
                  </a:cubicBezTo>
                  <a:cubicBezTo>
                    <a:pt x="5862" y="15505"/>
                    <a:pt x="5858" y="15619"/>
                    <a:pt x="5932" y="15626"/>
                  </a:cubicBezTo>
                  <a:cubicBezTo>
                    <a:pt x="6169" y="15653"/>
                    <a:pt x="6410" y="15671"/>
                    <a:pt x="6649" y="15671"/>
                  </a:cubicBezTo>
                  <a:cubicBezTo>
                    <a:pt x="6684" y="15671"/>
                    <a:pt x="6719" y="15671"/>
                    <a:pt x="6754" y="15670"/>
                  </a:cubicBezTo>
                  <a:cubicBezTo>
                    <a:pt x="6893" y="15663"/>
                    <a:pt x="7033" y="15657"/>
                    <a:pt x="7165" y="15644"/>
                  </a:cubicBezTo>
                  <a:cubicBezTo>
                    <a:pt x="7216" y="15638"/>
                    <a:pt x="7267" y="15638"/>
                    <a:pt x="7317" y="15632"/>
                  </a:cubicBezTo>
                  <a:cubicBezTo>
                    <a:pt x="7393" y="15619"/>
                    <a:pt x="7469" y="15607"/>
                    <a:pt x="7545" y="15600"/>
                  </a:cubicBezTo>
                  <a:cubicBezTo>
                    <a:pt x="7931" y="15537"/>
                    <a:pt x="8304" y="15448"/>
                    <a:pt x="8684" y="15372"/>
                  </a:cubicBezTo>
                  <a:cubicBezTo>
                    <a:pt x="9101" y="15278"/>
                    <a:pt x="9525" y="15195"/>
                    <a:pt x="9956" y="15157"/>
                  </a:cubicBezTo>
                  <a:cubicBezTo>
                    <a:pt x="10122" y="15142"/>
                    <a:pt x="10297" y="15130"/>
                    <a:pt x="10467" y="15130"/>
                  </a:cubicBezTo>
                  <a:cubicBezTo>
                    <a:pt x="10503" y="15130"/>
                    <a:pt x="10540" y="15131"/>
                    <a:pt x="10576" y="15132"/>
                  </a:cubicBezTo>
                  <a:cubicBezTo>
                    <a:pt x="10689" y="15138"/>
                    <a:pt x="10797" y="15151"/>
                    <a:pt x="10905" y="15170"/>
                  </a:cubicBezTo>
                  <a:cubicBezTo>
                    <a:pt x="10961" y="15176"/>
                    <a:pt x="11012" y="15189"/>
                    <a:pt x="11069" y="15195"/>
                  </a:cubicBezTo>
                  <a:cubicBezTo>
                    <a:pt x="11086" y="15197"/>
                    <a:pt x="11103" y="15198"/>
                    <a:pt x="11120" y="15198"/>
                  </a:cubicBezTo>
                  <a:cubicBezTo>
                    <a:pt x="11154" y="15198"/>
                    <a:pt x="11189" y="15195"/>
                    <a:pt x="11227" y="15195"/>
                  </a:cubicBezTo>
                  <a:cubicBezTo>
                    <a:pt x="11227" y="15227"/>
                    <a:pt x="11234" y="15246"/>
                    <a:pt x="11252" y="15265"/>
                  </a:cubicBezTo>
                  <a:cubicBezTo>
                    <a:pt x="11284" y="15353"/>
                    <a:pt x="11309" y="15442"/>
                    <a:pt x="11341" y="15531"/>
                  </a:cubicBezTo>
                  <a:cubicBezTo>
                    <a:pt x="11278" y="15518"/>
                    <a:pt x="11221" y="15505"/>
                    <a:pt x="11158" y="15493"/>
                  </a:cubicBezTo>
                  <a:cubicBezTo>
                    <a:pt x="11044" y="15474"/>
                    <a:pt x="10949" y="15442"/>
                    <a:pt x="10829" y="15442"/>
                  </a:cubicBezTo>
                  <a:cubicBezTo>
                    <a:pt x="10620" y="15448"/>
                    <a:pt x="10411" y="15467"/>
                    <a:pt x="10209" y="15486"/>
                  </a:cubicBezTo>
                  <a:cubicBezTo>
                    <a:pt x="9791" y="15531"/>
                    <a:pt x="9380" y="15600"/>
                    <a:pt x="8975" y="15689"/>
                  </a:cubicBezTo>
                  <a:cubicBezTo>
                    <a:pt x="8646" y="15765"/>
                    <a:pt x="8311" y="15853"/>
                    <a:pt x="7975" y="15929"/>
                  </a:cubicBezTo>
                  <a:cubicBezTo>
                    <a:pt x="7906" y="15948"/>
                    <a:pt x="7836" y="15967"/>
                    <a:pt x="7766" y="15980"/>
                  </a:cubicBezTo>
                  <a:cubicBezTo>
                    <a:pt x="7539" y="16037"/>
                    <a:pt x="7305" y="16075"/>
                    <a:pt x="7071" y="16081"/>
                  </a:cubicBezTo>
                  <a:cubicBezTo>
                    <a:pt x="6957" y="16081"/>
                    <a:pt x="6836" y="16081"/>
                    <a:pt x="6716" y="16068"/>
                  </a:cubicBezTo>
                  <a:cubicBezTo>
                    <a:pt x="6666" y="16062"/>
                    <a:pt x="6615" y="16049"/>
                    <a:pt x="6558" y="16043"/>
                  </a:cubicBezTo>
                  <a:cubicBezTo>
                    <a:pt x="6552" y="16042"/>
                    <a:pt x="6546" y="16041"/>
                    <a:pt x="6540" y="16041"/>
                  </a:cubicBezTo>
                  <a:cubicBezTo>
                    <a:pt x="6464" y="16041"/>
                    <a:pt x="6431" y="16152"/>
                    <a:pt x="6514" y="16170"/>
                  </a:cubicBezTo>
                  <a:cubicBezTo>
                    <a:pt x="6571" y="16189"/>
                    <a:pt x="6634" y="16201"/>
                    <a:pt x="6691" y="16214"/>
                  </a:cubicBezTo>
                  <a:cubicBezTo>
                    <a:pt x="6799" y="16233"/>
                    <a:pt x="6900" y="16252"/>
                    <a:pt x="7007" y="16264"/>
                  </a:cubicBezTo>
                  <a:cubicBezTo>
                    <a:pt x="7159" y="16282"/>
                    <a:pt x="7311" y="16289"/>
                    <a:pt x="7462" y="16289"/>
                  </a:cubicBezTo>
                  <a:cubicBezTo>
                    <a:pt x="7756" y="16289"/>
                    <a:pt x="8049" y="16260"/>
                    <a:pt x="8342" y="16214"/>
                  </a:cubicBezTo>
                  <a:cubicBezTo>
                    <a:pt x="8532" y="16182"/>
                    <a:pt x="8722" y="16144"/>
                    <a:pt x="8912" y="16100"/>
                  </a:cubicBezTo>
                  <a:cubicBezTo>
                    <a:pt x="9336" y="16005"/>
                    <a:pt x="9759" y="15929"/>
                    <a:pt x="10190" y="15885"/>
                  </a:cubicBezTo>
                  <a:cubicBezTo>
                    <a:pt x="10392" y="15860"/>
                    <a:pt x="10601" y="15841"/>
                    <a:pt x="10803" y="15834"/>
                  </a:cubicBezTo>
                  <a:cubicBezTo>
                    <a:pt x="10923" y="15828"/>
                    <a:pt x="11018" y="15796"/>
                    <a:pt x="11132" y="15765"/>
                  </a:cubicBezTo>
                  <a:cubicBezTo>
                    <a:pt x="11208" y="15752"/>
                    <a:pt x="11303" y="15720"/>
                    <a:pt x="11392" y="15708"/>
                  </a:cubicBezTo>
                  <a:cubicBezTo>
                    <a:pt x="11430" y="15828"/>
                    <a:pt x="11468" y="15948"/>
                    <a:pt x="11506" y="16062"/>
                  </a:cubicBezTo>
                  <a:cubicBezTo>
                    <a:pt x="11531" y="16144"/>
                    <a:pt x="11550" y="16227"/>
                    <a:pt x="11575" y="16309"/>
                  </a:cubicBezTo>
                  <a:cubicBezTo>
                    <a:pt x="11160" y="16240"/>
                    <a:pt x="10747" y="16218"/>
                    <a:pt x="10331" y="16218"/>
                  </a:cubicBezTo>
                  <a:cubicBezTo>
                    <a:pt x="10171" y="16218"/>
                    <a:pt x="10010" y="16221"/>
                    <a:pt x="9848" y="16227"/>
                  </a:cubicBezTo>
                  <a:cubicBezTo>
                    <a:pt x="9538" y="16239"/>
                    <a:pt x="9241" y="16252"/>
                    <a:pt x="8937" y="16309"/>
                  </a:cubicBezTo>
                  <a:cubicBezTo>
                    <a:pt x="8810" y="16328"/>
                    <a:pt x="8684" y="16353"/>
                    <a:pt x="8557" y="16372"/>
                  </a:cubicBezTo>
                  <a:cubicBezTo>
                    <a:pt x="8393" y="16404"/>
                    <a:pt x="8228" y="16423"/>
                    <a:pt x="8064" y="16442"/>
                  </a:cubicBezTo>
                  <a:cubicBezTo>
                    <a:pt x="7977" y="16448"/>
                    <a:pt x="7987" y="16600"/>
                    <a:pt x="8071" y="16600"/>
                  </a:cubicBezTo>
                  <a:cubicBezTo>
                    <a:pt x="8073" y="16600"/>
                    <a:pt x="8075" y="16600"/>
                    <a:pt x="8076" y="16600"/>
                  </a:cubicBezTo>
                  <a:cubicBezTo>
                    <a:pt x="8169" y="16593"/>
                    <a:pt x="8262" y="16590"/>
                    <a:pt x="8354" y="16590"/>
                  </a:cubicBezTo>
                  <a:cubicBezTo>
                    <a:pt x="8527" y="16590"/>
                    <a:pt x="8701" y="16600"/>
                    <a:pt x="8874" y="16612"/>
                  </a:cubicBezTo>
                  <a:cubicBezTo>
                    <a:pt x="8912" y="16612"/>
                    <a:pt x="8950" y="16619"/>
                    <a:pt x="8981" y="16619"/>
                  </a:cubicBezTo>
                  <a:cubicBezTo>
                    <a:pt x="9100" y="16626"/>
                    <a:pt x="9218" y="16629"/>
                    <a:pt x="9334" y="16629"/>
                  </a:cubicBezTo>
                  <a:cubicBezTo>
                    <a:pt x="9514" y="16629"/>
                    <a:pt x="9693" y="16623"/>
                    <a:pt x="9873" y="16619"/>
                  </a:cubicBezTo>
                  <a:cubicBezTo>
                    <a:pt x="10462" y="16600"/>
                    <a:pt x="11044" y="16581"/>
                    <a:pt x="11626" y="16492"/>
                  </a:cubicBezTo>
                  <a:cubicBezTo>
                    <a:pt x="11746" y="16941"/>
                    <a:pt x="11860" y="17391"/>
                    <a:pt x="11980" y="17833"/>
                  </a:cubicBezTo>
                  <a:cubicBezTo>
                    <a:pt x="12005" y="17915"/>
                    <a:pt x="12070" y="17953"/>
                    <a:pt x="12135" y="17953"/>
                  </a:cubicBezTo>
                  <a:cubicBezTo>
                    <a:pt x="12219" y="17953"/>
                    <a:pt x="12302" y="17888"/>
                    <a:pt x="12284" y="17777"/>
                  </a:cubicBezTo>
                  <a:cubicBezTo>
                    <a:pt x="12201" y="17359"/>
                    <a:pt x="12094" y="16948"/>
                    <a:pt x="11980" y="16537"/>
                  </a:cubicBezTo>
                  <a:cubicBezTo>
                    <a:pt x="12056" y="16486"/>
                    <a:pt x="12138" y="16442"/>
                    <a:pt x="12220" y="16397"/>
                  </a:cubicBezTo>
                  <a:cubicBezTo>
                    <a:pt x="12328" y="16340"/>
                    <a:pt x="12442" y="16296"/>
                    <a:pt x="12562" y="16258"/>
                  </a:cubicBezTo>
                  <a:cubicBezTo>
                    <a:pt x="12765" y="16176"/>
                    <a:pt x="12954" y="16043"/>
                    <a:pt x="13125" y="15898"/>
                  </a:cubicBezTo>
                  <a:cubicBezTo>
                    <a:pt x="13150" y="15879"/>
                    <a:pt x="13176" y="15853"/>
                    <a:pt x="13195" y="15828"/>
                  </a:cubicBezTo>
                  <a:cubicBezTo>
                    <a:pt x="13473" y="15556"/>
                    <a:pt x="13612" y="15176"/>
                    <a:pt x="13707" y="14803"/>
                  </a:cubicBezTo>
                  <a:cubicBezTo>
                    <a:pt x="13719" y="14759"/>
                    <a:pt x="13684" y="14728"/>
                    <a:pt x="13649" y="14728"/>
                  </a:cubicBezTo>
                  <a:cubicBezTo>
                    <a:pt x="13629" y="14728"/>
                    <a:pt x="13609" y="14739"/>
                    <a:pt x="13600" y="14765"/>
                  </a:cubicBezTo>
                  <a:cubicBezTo>
                    <a:pt x="13530" y="14942"/>
                    <a:pt x="13423" y="15094"/>
                    <a:pt x="13296" y="15233"/>
                  </a:cubicBezTo>
                  <a:cubicBezTo>
                    <a:pt x="13157" y="15385"/>
                    <a:pt x="12992" y="15518"/>
                    <a:pt x="12828" y="15644"/>
                  </a:cubicBezTo>
                  <a:cubicBezTo>
                    <a:pt x="12657" y="15777"/>
                    <a:pt x="12480" y="15885"/>
                    <a:pt x="12322" y="16030"/>
                  </a:cubicBezTo>
                  <a:cubicBezTo>
                    <a:pt x="12239" y="16106"/>
                    <a:pt x="12157" y="16176"/>
                    <a:pt x="12069" y="16239"/>
                  </a:cubicBezTo>
                  <a:cubicBezTo>
                    <a:pt x="12018" y="16271"/>
                    <a:pt x="11967" y="16302"/>
                    <a:pt x="11917" y="16334"/>
                  </a:cubicBezTo>
                  <a:cubicBezTo>
                    <a:pt x="11860" y="16144"/>
                    <a:pt x="11803" y="15948"/>
                    <a:pt x="11746" y="15758"/>
                  </a:cubicBezTo>
                  <a:cubicBezTo>
                    <a:pt x="11733" y="15727"/>
                    <a:pt x="11721" y="15689"/>
                    <a:pt x="11708" y="15651"/>
                  </a:cubicBezTo>
                  <a:cubicBezTo>
                    <a:pt x="11752" y="15638"/>
                    <a:pt x="11797" y="15626"/>
                    <a:pt x="11835" y="15613"/>
                  </a:cubicBezTo>
                  <a:cubicBezTo>
                    <a:pt x="11980" y="15581"/>
                    <a:pt x="12119" y="15550"/>
                    <a:pt x="12265" y="15518"/>
                  </a:cubicBezTo>
                  <a:cubicBezTo>
                    <a:pt x="12537" y="15455"/>
                    <a:pt x="12784" y="15252"/>
                    <a:pt x="12980" y="15062"/>
                  </a:cubicBezTo>
                  <a:cubicBezTo>
                    <a:pt x="13100" y="14949"/>
                    <a:pt x="13214" y="14828"/>
                    <a:pt x="13321" y="14702"/>
                  </a:cubicBezTo>
                  <a:cubicBezTo>
                    <a:pt x="13416" y="14594"/>
                    <a:pt x="13505" y="14480"/>
                    <a:pt x="13587" y="14367"/>
                  </a:cubicBezTo>
                  <a:cubicBezTo>
                    <a:pt x="13688" y="14240"/>
                    <a:pt x="13783" y="14107"/>
                    <a:pt x="13878" y="13974"/>
                  </a:cubicBezTo>
                  <a:cubicBezTo>
                    <a:pt x="13954" y="13873"/>
                    <a:pt x="14005" y="13740"/>
                    <a:pt x="14074" y="13633"/>
                  </a:cubicBezTo>
                  <a:cubicBezTo>
                    <a:pt x="14093" y="13607"/>
                    <a:pt x="14112" y="13582"/>
                    <a:pt x="14131" y="13563"/>
                  </a:cubicBezTo>
                  <a:cubicBezTo>
                    <a:pt x="14161" y="13528"/>
                    <a:pt x="14121" y="13482"/>
                    <a:pt x="14083" y="13482"/>
                  </a:cubicBezTo>
                  <a:cubicBezTo>
                    <a:pt x="14073" y="13482"/>
                    <a:pt x="14063" y="13485"/>
                    <a:pt x="14055" y="13493"/>
                  </a:cubicBezTo>
                  <a:cubicBezTo>
                    <a:pt x="13948" y="13607"/>
                    <a:pt x="13789" y="13690"/>
                    <a:pt x="13676" y="13797"/>
                  </a:cubicBezTo>
                  <a:cubicBezTo>
                    <a:pt x="13625" y="13841"/>
                    <a:pt x="13574" y="13886"/>
                    <a:pt x="13530" y="13936"/>
                  </a:cubicBezTo>
                  <a:cubicBezTo>
                    <a:pt x="13473" y="13987"/>
                    <a:pt x="13410" y="14044"/>
                    <a:pt x="13353" y="14094"/>
                  </a:cubicBezTo>
                  <a:cubicBezTo>
                    <a:pt x="13328" y="14120"/>
                    <a:pt x="13302" y="14151"/>
                    <a:pt x="13277" y="14177"/>
                  </a:cubicBezTo>
                  <a:cubicBezTo>
                    <a:pt x="13100" y="14354"/>
                    <a:pt x="12948" y="14544"/>
                    <a:pt x="12771" y="14721"/>
                  </a:cubicBezTo>
                  <a:cubicBezTo>
                    <a:pt x="12676" y="14816"/>
                    <a:pt x="12575" y="14911"/>
                    <a:pt x="12461" y="14993"/>
                  </a:cubicBezTo>
                  <a:cubicBezTo>
                    <a:pt x="12347" y="15075"/>
                    <a:pt x="12227" y="15138"/>
                    <a:pt x="12113" y="15221"/>
                  </a:cubicBezTo>
                  <a:cubicBezTo>
                    <a:pt x="12005" y="15297"/>
                    <a:pt x="11879" y="15353"/>
                    <a:pt x="11752" y="15398"/>
                  </a:cubicBezTo>
                  <a:cubicBezTo>
                    <a:pt x="11714" y="15410"/>
                    <a:pt x="11676" y="15417"/>
                    <a:pt x="11638" y="15429"/>
                  </a:cubicBezTo>
                  <a:cubicBezTo>
                    <a:pt x="11619" y="15366"/>
                    <a:pt x="11600" y="15303"/>
                    <a:pt x="11575" y="15240"/>
                  </a:cubicBezTo>
                  <a:cubicBezTo>
                    <a:pt x="11778" y="15088"/>
                    <a:pt x="11904" y="14803"/>
                    <a:pt x="12069" y="14632"/>
                  </a:cubicBezTo>
                  <a:cubicBezTo>
                    <a:pt x="12183" y="14518"/>
                    <a:pt x="12315" y="14436"/>
                    <a:pt x="12436" y="14329"/>
                  </a:cubicBezTo>
                  <a:cubicBezTo>
                    <a:pt x="12511" y="14265"/>
                    <a:pt x="12581" y="14202"/>
                    <a:pt x="12651" y="14132"/>
                  </a:cubicBezTo>
                  <a:cubicBezTo>
                    <a:pt x="12689" y="14094"/>
                    <a:pt x="12720" y="14063"/>
                    <a:pt x="12758" y="14025"/>
                  </a:cubicBezTo>
                  <a:cubicBezTo>
                    <a:pt x="12891" y="13898"/>
                    <a:pt x="13030" y="13778"/>
                    <a:pt x="13169" y="13664"/>
                  </a:cubicBezTo>
                  <a:cubicBezTo>
                    <a:pt x="13264" y="13582"/>
                    <a:pt x="13359" y="13506"/>
                    <a:pt x="13454" y="13424"/>
                  </a:cubicBezTo>
                  <a:cubicBezTo>
                    <a:pt x="13701" y="13221"/>
                    <a:pt x="13935" y="13044"/>
                    <a:pt x="14251" y="12962"/>
                  </a:cubicBezTo>
                  <a:cubicBezTo>
                    <a:pt x="14300" y="12944"/>
                    <a:pt x="14290" y="12873"/>
                    <a:pt x="14239" y="12873"/>
                  </a:cubicBezTo>
                  <a:cubicBezTo>
                    <a:pt x="14237" y="12873"/>
                    <a:pt x="14235" y="12873"/>
                    <a:pt x="14232" y="12873"/>
                  </a:cubicBezTo>
                  <a:cubicBezTo>
                    <a:pt x="13922" y="12911"/>
                    <a:pt x="13581" y="12975"/>
                    <a:pt x="13302" y="13114"/>
                  </a:cubicBezTo>
                  <a:cubicBezTo>
                    <a:pt x="13207" y="13158"/>
                    <a:pt x="13125" y="13215"/>
                    <a:pt x="13037" y="13266"/>
                  </a:cubicBezTo>
                  <a:cubicBezTo>
                    <a:pt x="12866" y="13392"/>
                    <a:pt x="12708" y="13538"/>
                    <a:pt x="12556" y="13683"/>
                  </a:cubicBezTo>
                  <a:cubicBezTo>
                    <a:pt x="12436" y="13797"/>
                    <a:pt x="12315" y="13917"/>
                    <a:pt x="12214" y="14044"/>
                  </a:cubicBezTo>
                  <a:cubicBezTo>
                    <a:pt x="12195" y="14069"/>
                    <a:pt x="12176" y="14088"/>
                    <a:pt x="12164" y="14107"/>
                  </a:cubicBezTo>
                  <a:cubicBezTo>
                    <a:pt x="12075" y="14221"/>
                    <a:pt x="12005" y="14341"/>
                    <a:pt x="11904" y="14449"/>
                  </a:cubicBezTo>
                  <a:cubicBezTo>
                    <a:pt x="11778" y="14582"/>
                    <a:pt x="11588" y="14689"/>
                    <a:pt x="11442" y="14822"/>
                  </a:cubicBezTo>
                  <a:lnTo>
                    <a:pt x="11436" y="14828"/>
                  </a:lnTo>
                  <a:cubicBezTo>
                    <a:pt x="11404" y="14727"/>
                    <a:pt x="11373" y="14632"/>
                    <a:pt x="11335" y="14531"/>
                  </a:cubicBezTo>
                  <a:cubicBezTo>
                    <a:pt x="11430" y="14436"/>
                    <a:pt x="11518" y="14335"/>
                    <a:pt x="11613" y="14246"/>
                  </a:cubicBezTo>
                  <a:cubicBezTo>
                    <a:pt x="11689" y="14177"/>
                    <a:pt x="11765" y="14101"/>
                    <a:pt x="11841" y="14031"/>
                  </a:cubicBezTo>
                  <a:cubicBezTo>
                    <a:pt x="11904" y="13974"/>
                    <a:pt x="11961" y="13917"/>
                    <a:pt x="12018" y="13860"/>
                  </a:cubicBezTo>
                  <a:cubicBezTo>
                    <a:pt x="12151" y="13728"/>
                    <a:pt x="12284" y="13607"/>
                    <a:pt x="12398" y="13462"/>
                  </a:cubicBezTo>
                  <a:cubicBezTo>
                    <a:pt x="12511" y="13323"/>
                    <a:pt x="12625" y="13177"/>
                    <a:pt x="12733" y="13032"/>
                  </a:cubicBezTo>
                  <a:cubicBezTo>
                    <a:pt x="12790" y="12956"/>
                    <a:pt x="12840" y="12886"/>
                    <a:pt x="12897" y="12810"/>
                  </a:cubicBezTo>
                  <a:cubicBezTo>
                    <a:pt x="13062" y="12582"/>
                    <a:pt x="13220" y="12348"/>
                    <a:pt x="13372" y="12114"/>
                  </a:cubicBezTo>
                  <a:cubicBezTo>
                    <a:pt x="13473" y="11962"/>
                    <a:pt x="13562" y="11804"/>
                    <a:pt x="13644" y="11646"/>
                  </a:cubicBezTo>
                  <a:cubicBezTo>
                    <a:pt x="13682" y="11564"/>
                    <a:pt x="13726" y="11488"/>
                    <a:pt x="13758" y="11406"/>
                  </a:cubicBezTo>
                  <a:cubicBezTo>
                    <a:pt x="13783" y="11311"/>
                    <a:pt x="13802" y="11210"/>
                    <a:pt x="13846" y="11121"/>
                  </a:cubicBezTo>
                  <a:cubicBezTo>
                    <a:pt x="13877" y="11060"/>
                    <a:pt x="13818" y="11011"/>
                    <a:pt x="13761" y="11011"/>
                  </a:cubicBezTo>
                  <a:cubicBezTo>
                    <a:pt x="13736" y="11011"/>
                    <a:pt x="13710" y="11021"/>
                    <a:pt x="13695" y="11045"/>
                  </a:cubicBezTo>
                  <a:cubicBezTo>
                    <a:pt x="13638" y="11134"/>
                    <a:pt x="13555" y="11203"/>
                    <a:pt x="13492" y="11279"/>
                  </a:cubicBezTo>
                  <a:cubicBezTo>
                    <a:pt x="13429" y="11342"/>
                    <a:pt x="13385" y="11418"/>
                    <a:pt x="13334" y="11488"/>
                  </a:cubicBezTo>
                  <a:cubicBezTo>
                    <a:pt x="13226" y="11627"/>
                    <a:pt x="13132" y="11773"/>
                    <a:pt x="13037" y="11918"/>
                  </a:cubicBezTo>
                  <a:cubicBezTo>
                    <a:pt x="12992" y="11988"/>
                    <a:pt x="12948" y="12051"/>
                    <a:pt x="12904" y="12121"/>
                  </a:cubicBezTo>
                  <a:cubicBezTo>
                    <a:pt x="12746" y="12355"/>
                    <a:pt x="12581" y="12582"/>
                    <a:pt x="12410" y="12810"/>
                  </a:cubicBezTo>
                  <a:cubicBezTo>
                    <a:pt x="12303" y="12956"/>
                    <a:pt x="12189" y="13101"/>
                    <a:pt x="12075" y="13247"/>
                  </a:cubicBezTo>
                  <a:cubicBezTo>
                    <a:pt x="11961" y="13386"/>
                    <a:pt x="11872" y="13544"/>
                    <a:pt x="11765" y="13690"/>
                  </a:cubicBezTo>
                  <a:cubicBezTo>
                    <a:pt x="11708" y="13772"/>
                    <a:pt x="11651" y="13848"/>
                    <a:pt x="11594" y="13930"/>
                  </a:cubicBezTo>
                  <a:cubicBezTo>
                    <a:pt x="11550" y="13993"/>
                    <a:pt x="11506" y="14050"/>
                    <a:pt x="11461" y="14113"/>
                  </a:cubicBezTo>
                  <a:cubicBezTo>
                    <a:pt x="11404" y="14196"/>
                    <a:pt x="11335" y="14265"/>
                    <a:pt x="11265" y="14335"/>
                  </a:cubicBezTo>
                  <a:cubicBezTo>
                    <a:pt x="11215" y="14189"/>
                    <a:pt x="11158" y="14044"/>
                    <a:pt x="11101" y="13898"/>
                  </a:cubicBezTo>
                  <a:cubicBezTo>
                    <a:pt x="11132" y="13829"/>
                    <a:pt x="11164" y="13753"/>
                    <a:pt x="11208" y="13690"/>
                  </a:cubicBezTo>
                  <a:cubicBezTo>
                    <a:pt x="11215" y="13683"/>
                    <a:pt x="11221" y="13671"/>
                    <a:pt x="11227" y="13664"/>
                  </a:cubicBezTo>
                  <a:cubicBezTo>
                    <a:pt x="11335" y="13512"/>
                    <a:pt x="11468" y="13373"/>
                    <a:pt x="11588" y="13228"/>
                  </a:cubicBezTo>
                  <a:cubicBezTo>
                    <a:pt x="11847" y="12905"/>
                    <a:pt x="12151" y="12614"/>
                    <a:pt x="12417" y="12298"/>
                  </a:cubicBezTo>
                  <a:cubicBezTo>
                    <a:pt x="12644" y="12038"/>
                    <a:pt x="12847" y="11760"/>
                    <a:pt x="13011" y="11456"/>
                  </a:cubicBezTo>
                  <a:cubicBezTo>
                    <a:pt x="13037" y="11418"/>
                    <a:pt x="13056" y="11374"/>
                    <a:pt x="13081" y="11336"/>
                  </a:cubicBezTo>
                  <a:cubicBezTo>
                    <a:pt x="13169" y="11165"/>
                    <a:pt x="13252" y="10982"/>
                    <a:pt x="13309" y="10798"/>
                  </a:cubicBezTo>
                  <a:cubicBezTo>
                    <a:pt x="13372" y="10608"/>
                    <a:pt x="13410" y="10419"/>
                    <a:pt x="13467" y="10235"/>
                  </a:cubicBezTo>
                  <a:cubicBezTo>
                    <a:pt x="13483" y="10184"/>
                    <a:pt x="13444" y="10150"/>
                    <a:pt x="13406" y="10150"/>
                  </a:cubicBezTo>
                  <a:cubicBezTo>
                    <a:pt x="13382" y="10150"/>
                    <a:pt x="13359" y="10162"/>
                    <a:pt x="13347" y="10191"/>
                  </a:cubicBezTo>
                  <a:cubicBezTo>
                    <a:pt x="13271" y="10387"/>
                    <a:pt x="13144" y="10558"/>
                    <a:pt x="13043" y="10735"/>
                  </a:cubicBezTo>
                  <a:cubicBezTo>
                    <a:pt x="13005" y="10798"/>
                    <a:pt x="12967" y="10862"/>
                    <a:pt x="12929" y="10918"/>
                  </a:cubicBezTo>
                  <a:cubicBezTo>
                    <a:pt x="12866" y="11026"/>
                    <a:pt x="12796" y="11127"/>
                    <a:pt x="12727" y="11228"/>
                  </a:cubicBezTo>
                  <a:cubicBezTo>
                    <a:pt x="12511" y="11551"/>
                    <a:pt x="12290" y="11867"/>
                    <a:pt x="12031" y="12159"/>
                  </a:cubicBezTo>
                  <a:cubicBezTo>
                    <a:pt x="11752" y="12475"/>
                    <a:pt x="11430" y="12760"/>
                    <a:pt x="11189" y="13108"/>
                  </a:cubicBezTo>
                  <a:cubicBezTo>
                    <a:pt x="11101" y="13228"/>
                    <a:pt x="11037" y="13367"/>
                    <a:pt x="10980" y="13506"/>
                  </a:cubicBezTo>
                  <a:cubicBezTo>
                    <a:pt x="10974" y="13519"/>
                    <a:pt x="10968" y="13531"/>
                    <a:pt x="10961" y="13544"/>
                  </a:cubicBezTo>
                  <a:cubicBezTo>
                    <a:pt x="10955" y="13519"/>
                    <a:pt x="10942" y="13487"/>
                    <a:pt x="10930" y="13462"/>
                  </a:cubicBezTo>
                  <a:cubicBezTo>
                    <a:pt x="10892" y="13361"/>
                    <a:pt x="10854" y="13266"/>
                    <a:pt x="10810" y="13164"/>
                  </a:cubicBezTo>
                  <a:cubicBezTo>
                    <a:pt x="10854" y="13095"/>
                    <a:pt x="10892" y="13032"/>
                    <a:pt x="10930" y="12962"/>
                  </a:cubicBezTo>
                  <a:cubicBezTo>
                    <a:pt x="10974" y="12886"/>
                    <a:pt x="11037" y="12816"/>
                    <a:pt x="11082" y="12741"/>
                  </a:cubicBezTo>
                  <a:cubicBezTo>
                    <a:pt x="11132" y="12665"/>
                    <a:pt x="11183" y="12582"/>
                    <a:pt x="11234" y="12513"/>
                  </a:cubicBezTo>
                  <a:cubicBezTo>
                    <a:pt x="11474" y="12177"/>
                    <a:pt x="11784" y="11893"/>
                    <a:pt x="12069" y="11595"/>
                  </a:cubicBezTo>
                  <a:cubicBezTo>
                    <a:pt x="12353" y="11298"/>
                    <a:pt x="12594" y="10982"/>
                    <a:pt x="12790" y="10621"/>
                  </a:cubicBezTo>
                  <a:cubicBezTo>
                    <a:pt x="12796" y="10608"/>
                    <a:pt x="12803" y="10602"/>
                    <a:pt x="12809" y="10590"/>
                  </a:cubicBezTo>
                  <a:cubicBezTo>
                    <a:pt x="12992" y="10248"/>
                    <a:pt x="13113" y="9887"/>
                    <a:pt x="13233" y="9508"/>
                  </a:cubicBezTo>
                  <a:cubicBezTo>
                    <a:pt x="13241" y="9476"/>
                    <a:pt x="13217" y="9455"/>
                    <a:pt x="13192" y="9455"/>
                  </a:cubicBezTo>
                  <a:cubicBezTo>
                    <a:pt x="13176" y="9455"/>
                    <a:pt x="13160" y="9463"/>
                    <a:pt x="13150" y="9482"/>
                  </a:cubicBezTo>
                  <a:cubicBezTo>
                    <a:pt x="13024" y="9767"/>
                    <a:pt x="12853" y="10045"/>
                    <a:pt x="12663" y="10298"/>
                  </a:cubicBezTo>
                  <a:cubicBezTo>
                    <a:pt x="12606" y="10381"/>
                    <a:pt x="12543" y="10457"/>
                    <a:pt x="12480" y="10533"/>
                  </a:cubicBezTo>
                  <a:cubicBezTo>
                    <a:pt x="12214" y="10855"/>
                    <a:pt x="11948" y="11165"/>
                    <a:pt x="11657" y="11456"/>
                  </a:cubicBezTo>
                  <a:cubicBezTo>
                    <a:pt x="11360" y="11760"/>
                    <a:pt x="11050" y="12064"/>
                    <a:pt x="10822" y="12424"/>
                  </a:cubicBezTo>
                  <a:cubicBezTo>
                    <a:pt x="10753" y="12538"/>
                    <a:pt x="10689" y="12658"/>
                    <a:pt x="10651" y="12785"/>
                  </a:cubicBezTo>
                  <a:cubicBezTo>
                    <a:pt x="10601" y="12665"/>
                    <a:pt x="10544" y="12538"/>
                    <a:pt x="10493" y="12418"/>
                  </a:cubicBezTo>
                  <a:cubicBezTo>
                    <a:pt x="10519" y="12393"/>
                    <a:pt x="10544" y="12367"/>
                    <a:pt x="10563" y="12336"/>
                  </a:cubicBezTo>
                  <a:cubicBezTo>
                    <a:pt x="10626" y="12253"/>
                    <a:pt x="10689" y="12159"/>
                    <a:pt x="10753" y="12070"/>
                  </a:cubicBezTo>
                  <a:cubicBezTo>
                    <a:pt x="10873" y="11905"/>
                    <a:pt x="10987" y="11741"/>
                    <a:pt x="11107" y="11576"/>
                  </a:cubicBezTo>
                  <a:cubicBezTo>
                    <a:pt x="11518" y="10982"/>
                    <a:pt x="11974" y="10419"/>
                    <a:pt x="12341" y="9799"/>
                  </a:cubicBezTo>
                  <a:cubicBezTo>
                    <a:pt x="12347" y="9792"/>
                    <a:pt x="12347" y="9792"/>
                    <a:pt x="12347" y="9786"/>
                  </a:cubicBezTo>
                  <a:cubicBezTo>
                    <a:pt x="12530" y="9482"/>
                    <a:pt x="12670" y="9166"/>
                    <a:pt x="12765" y="8824"/>
                  </a:cubicBezTo>
                  <a:cubicBezTo>
                    <a:pt x="12809" y="8666"/>
                    <a:pt x="12834" y="8502"/>
                    <a:pt x="12866" y="8344"/>
                  </a:cubicBezTo>
                  <a:cubicBezTo>
                    <a:pt x="12891" y="8192"/>
                    <a:pt x="12948" y="8002"/>
                    <a:pt x="12904" y="7850"/>
                  </a:cubicBezTo>
                  <a:cubicBezTo>
                    <a:pt x="12900" y="7839"/>
                    <a:pt x="12887" y="7830"/>
                    <a:pt x="12875" y="7830"/>
                  </a:cubicBezTo>
                  <a:cubicBezTo>
                    <a:pt x="12866" y="7830"/>
                    <a:pt x="12858" y="7834"/>
                    <a:pt x="12853" y="7844"/>
                  </a:cubicBezTo>
                  <a:cubicBezTo>
                    <a:pt x="12765" y="7996"/>
                    <a:pt x="12746" y="8204"/>
                    <a:pt x="12682" y="8369"/>
                  </a:cubicBezTo>
                  <a:cubicBezTo>
                    <a:pt x="12613" y="8546"/>
                    <a:pt x="12524" y="8717"/>
                    <a:pt x="12423" y="8881"/>
                  </a:cubicBezTo>
                  <a:cubicBezTo>
                    <a:pt x="12309" y="9071"/>
                    <a:pt x="12201" y="9267"/>
                    <a:pt x="12088" y="9463"/>
                  </a:cubicBezTo>
                  <a:cubicBezTo>
                    <a:pt x="12031" y="9565"/>
                    <a:pt x="11974" y="9666"/>
                    <a:pt x="11910" y="9767"/>
                  </a:cubicBezTo>
                  <a:cubicBezTo>
                    <a:pt x="11714" y="10071"/>
                    <a:pt x="11506" y="10362"/>
                    <a:pt x="11290" y="10653"/>
                  </a:cubicBezTo>
                  <a:cubicBezTo>
                    <a:pt x="11075" y="10944"/>
                    <a:pt x="10860" y="11235"/>
                    <a:pt x="10658" y="11539"/>
                  </a:cubicBezTo>
                  <a:cubicBezTo>
                    <a:pt x="10557" y="11690"/>
                    <a:pt x="10474" y="11849"/>
                    <a:pt x="10386" y="12013"/>
                  </a:cubicBezTo>
                  <a:cubicBezTo>
                    <a:pt x="10373" y="12038"/>
                    <a:pt x="10360" y="12064"/>
                    <a:pt x="10348" y="12095"/>
                  </a:cubicBezTo>
                  <a:cubicBezTo>
                    <a:pt x="10285" y="11956"/>
                    <a:pt x="10221" y="11823"/>
                    <a:pt x="10152" y="11684"/>
                  </a:cubicBezTo>
                  <a:cubicBezTo>
                    <a:pt x="10240" y="11564"/>
                    <a:pt x="10335" y="11450"/>
                    <a:pt x="10430" y="11342"/>
                  </a:cubicBezTo>
                  <a:cubicBezTo>
                    <a:pt x="10588" y="11159"/>
                    <a:pt x="10715" y="10950"/>
                    <a:pt x="10841" y="10735"/>
                  </a:cubicBezTo>
                  <a:cubicBezTo>
                    <a:pt x="11107" y="10305"/>
                    <a:pt x="11366" y="9875"/>
                    <a:pt x="11626" y="9444"/>
                  </a:cubicBezTo>
                  <a:cubicBezTo>
                    <a:pt x="11689" y="9337"/>
                    <a:pt x="11759" y="9229"/>
                    <a:pt x="11822" y="9122"/>
                  </a:cubicBezTo>
                  <a:cubicBezTo>
                    <a:pt x="11999" y="8837"/>
                    <a:pt x="12164" y="8552"/>
                    <a:pt x="12277" y="8242"/>
                  </a:cubicBezTo>
                  <a:cubicBezTo>
                    <a:pt x="12417" y="7863"/>
                    <a:pt x="12530" y="7452"/>
                    <a:pt x="12556" y="7047"/>
                  </a:cubicBezTo>
                  <a:cubicBezTo>
                    <a:pt x="12556" y="7017"/>
                    <a:pt x="12533" y="7001"/>
                    <a:pt x="12510" y="7001"/>
                  </a:cubicBezTo>
                  <a:cubicBezTo>
                    <a:pt x="12490" y="7001"/>
                    <a:pt x="12470" y="7013"/>
                    <a:pt x="12467" y="7040"/>
                  </a:cubicBezTo>
                  <a:cubicBezTo>
                    <a:pt x="12398" y="7477"/>
                    <a:pt x="12201" y="7818"/>
                    <a:pt x="11961" y="8179"/>
                  </a:cubicBezTo>
                  <a:cubicBezTo>
                    <a:pt x="11828" y="8375"/>
                    <a:pt x="11702" y="8578"/>
                    <a:pt x="11575" y="8780"/>
                  </a:cubicBezTo>
                  <a:cubicBezTo>
                    <a:pt x="11461" y="8957"/>
                    <a:pt x="11360" y="9134"/>
                    <a:pt x="11252" y="9305"/>
                  </a:cubicBezTo>
                  <a:lnTo>
                    <a:pt x="10493" y="10564"/>
                  </a:lnTo>
                  <a:cubicBezTo>
                    <a:pt x="10367" y="10773"/>
                    <a:pt x="10240" y="10982"/>
                    <a:pt x="10152" y="11210"/>
                  </a:cubicBezTo>
                  <a:cubicBezTo>
                    <a:pt x="10120" y="11292"/>
                    <a:pt x="10082" y="11374"/>
                    <a:pt x="10044" y="11456"/>
                  </a:cubicBezTo>
                  <a:cubicBezTo>
                    <a:pt x="9993" y="11355"/>
                    <a:pt x="9943" y="11254"/>
                    <a:pt x="9892" y="11146"/>
                  </a:cubicBezTo>
                  <a:cubicBezTo>
                    <a:pt x="9962" y="11070"/>
                    <a:pt x="10031" y="10982"/>
                    <a:pt x="10095" y="10893"/>
                  </a:cubicBezTo>
                  <a:cubicBezTo>
                    <a:pt x="10215" y="10716"/>
                    <a:pt x="10310" y="10533"/>
                    <a:pt x="10398" y="10343"/>
                  </a:cubicBezTo>
                  <a:cubicBezTo>
                    <a:pt x="10557" y="9995"/>
                    <a:pt x="10664" y="9634"/>
                    <a:pt x="10772" y="9274"/>
                  </a:cubicBezTo>
                  <a:cubicBezTo>
                    <a:pt x="10873" y="8919"/>
                    <a:pt x="10987" y="8571"/>
                    <a:pt x="11196" y="8261"/>
                  </a:cubicBezTo>
                  <a:cubicBezTo>
                    <a:pt x="11202" y="8242"/>
                    <a:pt x="11215" y="8230"/>
                    <a:pt x="11227" y="8217"/>
                  </a:cubicBezTo>
                  <a:cubicBezTo>
                    <a:pt x="11417" y="7926"/>
                    <a:pt x="11651" y="7660"/>
                    <a:pt x="11816" y="7350"/>
                  </a:cubicBezTo>
                  <a:cubicBezTo>
                    <a:pt x="11967" y="7066"/>
                    <a:pt x="12088" y="6737"/>
                    <a:pt x="12126" y="6414"/>
                  </a:cubicBezTo>
                  <a:cubicBezTo>
                    <a:pt x="12129" y="6388"/>
                    <a:pt x="12106" y="6372"/>
                    <a:pt x="12084" y="6372"/>
                  </a:cubicBezTo>
                  <a:cubicBezTo>
                    <a:pt x="12069" y="6372"/>
                    <a:pt x="12055" y="6380"/>
                    <a:pt x="12050" y="6395"/>
                  </a:cubicBezTo>
                  <a:cubicBezTo>
                    <a:pt x="11974" y="6806"/>
                    <a:pt x="11702" y="7091"/>
                    <a:pt x="11423" y="7382"/>
                  </a:cubicBezTo>
                  <a:cubicBezTo>
                    <a:pt x="11297" y="7521"/>
                    <a:pt x="11170" y="7654"/>
                    <a:pt x="11056" y="7799"/>
                  </a:cubicBezTo>
                  <a:cubicBezTo>
                    <a:pt x="10942" y="7932"/>
                    <a:pt x="10841" y="8072"/>
                    <a:pt x="10759" y="8223"/>
                  </a:cubicBezTo>
                  <a:cubicBezTo>
                    <a:pt x="10576" y="8546"/>
                    <a:pt x="10474" y="8900"/>
                    <a:pt x="10373" y="9255"/>
                  </a:cubicBezTo>
                  <a:cubicBezTo>
                    <a:pt x="10272" y="9596"/>
                    <a:pt x="10158" y="9932"/>
                    <a:pt x="10012" y="10261"/>
                  </a:cubicBezTo>
                  <a:cubicBezTo>
                    <a:pt x="9937" y="10425"/>
                    <a:pt x="9854" y="10590"/>
                    <a:pt x="9778" y="10754"/>
                  </a:cubicBezTo>
                  <a:cubicBezTo>
                    <a:pt x="9766" y="10786"/>
                    <a:pt x="9747" y="10817"/>
                    <a:pt x="9740" y="10843"/>
                  </a:cubicBezTo>
                  <a:cubicBezTo>
                    <a:pt x="9715" y="10805"/>
                    <a:pt x="9696" y="10760"/>
                    <a:pt x="9677" y="10722"/>
                  </a:cubicBezTo>
                  <a:cubicBezTo>
                    <a:pt x="9633" y="10640"/>
                    <a:pt x="9589" y="10552"/>
                    <a:pt x="9544" y="10469"/>
                  </a:cubicBezTo>
                  <a:cubicBezTo>
                    <a:pt x="9582" y="10438"/>
                    <a:pt x="9614" y="10400"/>
                    <a:pt x="9652" y="10362"/>
                  </a:cubicBezTo>
                  <a:cubicBezTo>
                    <a:pt x="9816" y="10166"/>
                    <a:pt x="9924" y="9887"/>
                    <a:pt x="10000" y="9685"/>
                  </a:cubicBezTo>
                  <a:cubicBezTo>
                    <a:pt x="10133" y="9349"/>
                    <a:pt x="10240" y="9008"/>
                    <a:pt x="10354" y="8666"/>
                  </a:cubicBezTo>
                  <a:cubicBezTo>
                    <a:pt x="10417" y="8502"/>
                    <a:pt x="10474" y="8337"/>
                    <a:pt x="10531" y="8173"/>
                  </a:cubicBezTo>
                  <a:cubicBezTo>
                    <a:pt x="10601" y="7996"/>
                    <a:pt x="10696" y="7837"/>
                    <a:pt x="10816" y="7686"/>
                  </a:cubicBezTo>
                  <a:cubicBezTo>
                    <a:pt x="10873" y="7622"/>
                    <a:pt x="10923" y="7559"/>
                    <a:pt x="10980" y="7496"/>
                  </a:cubicBezTo>
                  <a:cubicBezTo>
                    <a:pt x="11196" y="7249"/>
                    <a:pt x="11417" y="7015"/>
                    <a:pt x="11588" y="6730"/>
                  </a:cubicBezTo>
                  <a:cubicBezTo>
                    <a:pt x="11784" y="6420"/>
                    <a:pt x="11872" y="6085"/>
                    <a:pt x="11847" y="5718"/>
                  </a:cubicBezTo>
                  <a:cubicBezTo>
                    <a:pt x="11844" y="5691"/>
                    <a:pt x="11820" y="5678"/>
                    <a:pt x="11795" y="5678"/>
                  </a:cubicBezTo>
                  <a:cubicBezTo>
                    <a:pt x="11768" y="5678"/>
                    <a:pt x="11740" y="5694"/>
                    <a:pt x="11740" y="5724"/>
                  </a:cubicBezTo>
                  <a:cubicBezTo>
                    <a:pt x="11733" y="6148"/>
                    <a:pt x="11468" y="6547"/>
                    <a:pt x="11208" y="6857"/>
                  </a:cubicBezTo>
                  <a:cubicBezTo>
                    <a:pt x="11120" y="6958"/>
                    <a:pt x="11031" y="7066"/>
                    <a:pt x="10942" y="7167"/>
                  </a:cubicBezTo>
                  <a:cubicBezTo>
                    <a:pt x="10772" y="7369"/>
                    <a:pt x="10595" y="7572"/>
                    <a:pt x="10436" y="7787"/>
                  </a:cubicBezTo>
                  <a:cubicBezTo>
                    <a:pt x="10221" y="8065"/>
                    <a:pt x="10057" y="8356"/>
                    <a:pt x="9943" y="8685"/>
                  </a:cubicBezTo>
                  <a:cubicBezTo>
                    <a:pt x="9848" y="8938"/>
                    <a:pt x="9766" y="9204"/>
                    <a:pt x="9671" y="9457"/>
                  </a:cubicBezTo>
                  <a:cubicBezTo>
                    <a:pt x="9646" y="9527"/>
                    <a:pt x="9620" y="9596"/>
                    <a:pt x="9595" y="9659"/>
                  </a:cubicBezTo>
                  <a:cubicBezTo>
                    <a:pt x="9532" y="9811"/>
                    <a:pt x="9456" y="9951"/>
                    <a:pt x="9386" y="10096"/>
                  </a:cubicBezTo>
                  <a:cubicBezTo>
                    <a:pt x="9380" y="10109"/>
                    <a:pt x="9367" y="10121"/>
                    <a:pt x="9361" y="10140"/>
                  </a:cubicBezTo>
                  <a:cubicBezTo>
                    <a:pt x="9272" y="9976"/>
                    <a:pt x="9184" y="9811"/>
                    <a:pt x="9089" y="9653"/>
                  </a:cubicBezTo>
                  <a:cubicBezTo>
                    <a:pt x="9348" y="9400"/>
                    <a:pt x="9525" y="9058"/>
                    <a:pt x="9671" y="8742"/>
                  </a:cubicBezTo>
                  <a:cubicBezTo>
                    <a:pt x="9747" y="8584"/>
                    <a:pt x="9804" y="8419"/>
                    <a:pt x="9854" y="8255"/>
                  </a:cubicBezTo>
                  <a:cubicBezTo>
                    <a:pt x="9918" y="8059"/>
                    <a:pt x="9981" y="7863"/>
                    <a:pt x="10050" y="7673"/>
                  </a:cubicBezTo>
                  <a:cubicBezTo>
                    <a:pt x="10190" y="7306"/>
                    <a:pt x="10392" y="7002"/>
                    <a:pt x="10664" y="6718"/>
                  </a:cubicBezTo>
                  <a:cubicBezTo>
                    <a:pt x="10740" y="6642"/>
                    <a:pt x="10816" y="6559"/>
                    <a:pt x="10886" y="6477"/>
                  </a:cubicBezTo>
                  <a:cubicBezTo>
                    <a:pt x="11063" y="6275"/>
                    <a:pt x="11215" y="6060"/>
                    <a:pt x="11322" y="5800"/>
                  </a:cubicBezTo>
                  <a:cubicBezTo>
                    <a:pt x="11347" y="5737"/>
                    <a:pt x="11373" y="5661"/>
                    <a:pt x="11392" y="5585"/>
                  </a:cubicBezTo>
                  <a:cubicBezTo>
                    <a:pt x="11455" y="5326"/>
                    <a:pt x="11455" y="5022"/>
                    <a:pt x="11341" y="4801"/>
                  </a:cubicBezTo>
                  <a:cubicBezTo>
                    <a:pt x="11329" y="4779"/>
                    <a:pt x="11309" y="4769"/>
                    <a:pt x="11289" y="4769"/>
                  </a:cubicBezTo>
                  <a:cubicBezTo>
                    <a:pt x="11256" y="4769"/>
                    <a:pt x="11223" y="4795"/>
                    <a:pt x="11227" y="4839"/>
                  </a:cubicBezTo>
                  <a:cubicBezTo>
                    <a:pt x="11265" y="5047"/>
                    <a:pt x="11284" y="5256"/>
                    <a:pt x="11215" y="5465"/>
                  </a:cubicBezTo>
                  <a:cubicBezTo>
                    <a:pt x="11196" y="5509"/>
                    <a:pt x="11177" y="5560"/>
                    <a:pt x="11158" y="5604"/>
                  </a:cubicBezTo>
                  <a:cubicBezTo>
                    <a:pt x="11094" y="5750"/>
                    <a:pt x="11006" y="5882"/>
                    <a:pt x="10917" y="6003"/>
                  </a:cubicBezTo>
                  <a:cubicBezTo>
                    <a:pt x="10879" y="6053"/>
                    <a:pt x="10841" y="6098"/>
                    <a:pt x="10803" y="6148"/>
                  </a:cubicBezTo>
                  <a:cubicBezTo>
                    <a:pt x="10620" y="6382"/>
                    <a:pt x="10417" y="6604"/>
                    <a:pt x="10215" y="6825"/>
                  </a:cubicBezTo>
                  <a:cubicBezTo>
                    <a:pt x="10202" y="6838"/>
                    <a:pt x="10196" y="6850"/>
                    <a:pt x="10183" y="6869"/>
                  </a:cubicBezTo>
                  <a:cubicBezTo>
                    <a:pt x="9949" y="7129"/>
                    <a:pt x="9740" y="7395"/>
                    <a:pt x="9627" y="7736"/>
                  </a:cubicBezTo>
                  <a:cubicBezTo>
                    <a:pt x="9513" y="8072"/>
                    <a:pt x="9424" y="8413"/>
                    <a:pt x="9291" y="8748"/>
                  </a:cubicBezTo>
                  <a:cubicBezTo>
                    <a:pt x="9203" y="8989"/>
                    <a:pt x="9082" y="9217"/>
                    <a:pt x="8975" y="9457"/>
                  </a:cubicBezTo>
                  <a:cubicBezTo>
                    <a:pt x="8867" y="9267"/>
                    <a:pt x="8753" y="9077"/>
                    <a:pt x="8640" y="8894"/>
                  </a:cubicBezTo>
                  <a:cubicBezTo>
                    <a:pt x="8715" y="8761"/>
                    <a:pt x="8804" y="8635"/>
                    <a:pt x="8880" y="8502"/>
                  </a:cubicBezTo>
                  <a:cubicBezTo>
                    <a:pt x="8988" y="8312"/>
                    <a:pt x="9063" y="8103"/>
                    <a:pt x="9165" y="7907"/>
                  </a:cubicBezTo>
                  <a:cubicBezTo>
                    <a:pt x="9373" y="7496"/>
                    <a:pt x="9608" y="7116"/>
                    <a:pt x="9880" y="6743"/>
                  </a:cubicBezTo>
                  <a:cubicBezTo>
                    <a:pt x="10139" y="6376"/>
                    <a:pt x="10322" y="5984"/>
                    <a:pt x="10455" y="5547"/>
                  </a:cubicBezTo>
                  <a:cubicBezTo>
                    <a:pt x="10462" y="5522"/>
                    <a:pt x="10468" y="5490"/>
                    <a:pt x="10481" y="5459"/>
                  </a:cubicBezTo>
                  <a:cubicBezTo>
                    <a:pt x="10525" y="5294"/>
                    <a:pt x="10557" y="5130"/>
                    <a:pt x="10576" y="4959"/>
                  </a:cubicBezTo>
                  <a:cubicBezTo>
                    <a:pt x="10595" y="4775"/>
                    <a:pt x="10613" y="4535"/>
                    <a:pt x="10550" y="4358"/>
                  </a:cubicBezTo>
                  <a:cubicBezTo>
                    <a:pt x="10541" y="4331"/>
                    <a:pt x="10515" y="4318"/>
                    <a:pt x="10489" y="4318"/>
                  </a:cubicBezTo>
                  <a:cubicBezTo>
                    <a:pt x="10460" y="4318"/>
                    <a:pt x="10430" y="4334"/>
                    <a:pt x="10424" y="4364"/>
                  </a:cubicBezTo>
                  <a:cubicBezTo>
                    <a:pt x="10398" y="4459"/>
                    <a:pt x="10405" y="4567"/>
                    <a:pt x="10392" y="4668"/>
                  </a:cubicBezTo>
                  <a:cubicBezTo>
                    <a:pt x="10386" y="4763"/>
                    <a:pt x="10367" y="4858"/>
                    <a:pt x="10354" y="4946"/>
                  </a:cubicBezTo>
                  <a:cubicBezTo>
                    <a:pt x="10341" y="5035"/>
                    <a:pt x="10322" y="5117"/>
                    <a:pt x="10297" y="5199"/>
                  </a:cubicBezTo>
                  <a:cubicBezTo>
                    <a:pt x="10272" y="5319"/>
                    <a:pt x="10234" y="5433"/>
                    <a:pt x="10190" y="5547"/>
                  </a:cubicBezTo>
                  <a:cubicBezTo>
                    <a:pt x="10025" y="5952"/>
                    <a:pt x="9721" y="6287"/>
                    <a:pt x="9475" y="6635"/>
                  </a:cubicBezTo>
                  <a:cubicBezTo>
                    <a:pt x="9215" y="6996"/>
                    <a:pt x="8988" y="7376"/>
                    <a:pt x="8804" y="7780"/>
                  </a:cubicBezTo>
                  <a:cubicBezTo>
                    <a:pt x="8709" y="7977"/>
                    <a:pt x="8614" y="8179"/>
                    <a:pt x="8557" y="8388"/>
                  </a:cubicBezTo>
                  <a:cubicBezTo>
                    <a:pt x="8532" y="8476"/>
                    <a:pt x="8513" y="8565"/>
                    <a:pt x="8494" y="8654"/>
                  </a:cubicBezTo>
                  <a:cubicBezTo>
                    <a:pt x="8387" y="8483"/>
                    <a:pt x="8273" y="8312"/>
                    <a:pt x="8165" y="8141"/>
                  </a:cubicBezTo>
                  <a:cubicBezTo>
                    <a:pt x="8241" y="7989"/>
                    <a:pt x="8342" y="7844"/>
                    <a:pt x="8431" y="7692"/>
                  </a:cubicBezTo>
                  <a:cubicBezTo>
                    <a:pt x="8526" y="7515"/>
                    <a:pt x="8608" y="7331"/>
                    <a:pt x="8697" y="7148"/>
                  </a:cubicBezTo>
                  <a:cubicBezTo>
                    <a:pt x="8861" y="6768"/>
                    <a:pt x="9044" y="6401"/>
                    <a:pt x="9266" y="6053"/>
                  </a:cubicBezTo>
                  <a:cubicBezTo>
                    <a:pt x="9494" y="5699"/>
                    <a:pt x="9791" y="5383"/>
                    <a:pt x="9987" y="5009"/>
                  </a:cubicBezTo>
                  <a:cubicBezTo>
                    <a:pt x="10006" y="4971"/>
                    <a:pt x="10031" y="4927"/>
                    <a:pt x="10050" y="4883"/>
                  </a:cubicBezTo>
                  <a:cubicBezTo>
                    <a:pt x="10183" y="4579"/>
                    <a:pt x="10240" y="4244"/>
                    <a:pt x="10183" y="3915"/>
                  </a:cubicBezTo>
                  <a:cubicBezTo>
                    <a:pt x="10178" y="3886"/>
                    <a:pt x="10158" y="3873"/>
                    <a:pt x="10137" y="3873"/>
                  </a:cubicBezTo>
                  <a:cubicBezTo>
                    <a:pt x="10109" y="3873"/>
                    <a:pt x="10078" y="3897"/>
                    <a:pt x="10082" y="3934"/>
                  </a:cubicBezTo>
                  <a:cubicBezTo>
                    <a:pt x="10107" y="4206"/>
                    <a:pt x="10000" y="4446"/>
                    <a:pt x="9848" y="4661"/>
                  </a:cubicBezTo>
                  <a:cubicBezTo>
                    <a:pt x="9766" y="4782"/>
                    <a:pt x="9671" y="4896"/>
                    <a:pt x="9576" y="5003"/>
                  </a:cubicBezTo>
                  <a:cubicBezTo>
                    <a:pt x="9310" y="5313"/>
                    <a:pt x="9063" y="5636"/>
                    <a:pt x="8855" y="5984"/>
                  </a:cubicBezTo>
                  <a:cubicBezTo>
                    <a:pt x="8646" y="6332"/>
                    <a:pt x="8469" y="6692"/>
                    <a:pt x="8304" y="7066"/>
                  </a:cubicBezTo>
                  <a:cubicBezTo>
                    <a:pt x="8222" y="7249"/>
                    <a:pt x="8159" y="7439"/>
                    <a:pt x="8108" y="7635"/>
                  </a:cubicBezTo>
                  <a:cubicBezTo>
                    <a:pt x="8083" y="7736"/>
                    <a:pt x="8064" y="7844"/>
                    <a:pt x="8039" y="7951"/>
                  </a:cubicBezTo>
                  <a:cubicBezTo>
                    <a:pt x="7925" y="7780"/>
                    <a:pt x="7811" y="7616"/>
                    <a:pt x="7697" y="7445"/>
                  </a:cubicBezTo>
                  <a:cubicBezTo>
                    <a:pt x="7766" y="7382"/>
                    <a:pt x="7823" y="7306"/>
                    <a:pt x="7874" y="7249"/>
                  </a:cubicBezTo>
                  <a:cubicBezTo>
                    <a:pt x="8001" y="7085"/>
                    <a:pt x="8095" y="6901"/>
                    <a:pt x="8184" y="6718"/>
                  </a:cubicBezTo>
                  <a:cubicBezTo>
                    <a:pt x="8273" y="6528"/>
                    <a:pt x="8374" y="6344"/>
                    <a:pt x="8450" y="6155"/>
                  </a:cubicBezTo>
                  <a:cubicBezTo>
                    <a:pt x="8538" y="5939"/>
                    <a:pt x="8595" y="5705"/>
                    <a:pt x="8671" y="5484"/>
                  </a:cubicBezTo>
                  <a:cubicBezTo>
                    <a:pt x="8842" y="5035"/>
                    <a:pt x="9165" y="4617"/>
                    <a:pt x="9373" y="4174"/>
                  </a:cubicBezTo>
                  <a:cubicBezTo>
                    <a:pt x="9532" y="3826"/>
                    <a:pt x="9614" y="3459"/>
                    <a:pt x="9494" y="3054"/>
                  </a:cubicBezTo>
                  <a:cubicBezTo>
                    <a:pt x="9480" y="3016"/>
                    <a:pt x="9449" y="2999"/>
                    <a:pt x="9419" y="2999"/>
                  </a:cubicBezTo>
                  <a:cubicBezTo>
                    <a:pt x="9380" y="2999"/>
                    <a:pt x="9344" y="3029"/>
                    <a:pt x="9354" y="3080"/>
                  </a:cubicBezTo>
                  <a:cubicBezTo>
                    <a:pt x="9405" y="3383"/>
                    <a:pt x="9298" y="3687"/>
                    <a:pt x="9146" y="3959"/>
                  </a:cubicBezTo>
                  <a:cubicBezTo>
                    <a:pt x="9095" y="4060"/>
                    <a:pt x="9032" y="4155"/>
                    <a:pt x="8975" y="4244"/>
                  </a:cubicBezTo>
                  <a:cubicBezTo>
                    <a:pt x="8728" y="4605"/>
                    <a:pt x="8469" y="4934"/>
                    <a:pt x="8311" y="5345"/>
                  </a:cubicBezTo>
                  <a:cubicBezTo>
                    <a:pt x="8235" y="5541"/>
                    <a:pt x="8165" y="5743"/>
                    <a:pt x="8121" y="5952"/>
                  </a:cubicBezTo>
                  <a:cubicBezTo>
                    <a:pt x="8076" y="6155"/>
                    <a:pt x="8058" y="6370"/>
                    <a:pt x="7982" y="6572"/>
                  </a:cubicBezTo>
                  <a:cubicBezTo>
                    <a:pt x="7918" y="6743"/>
                    <a:pt x="7836" y="6907"/>
                    <a:pt x="7722" y="7053"/>
                  </a:cubicBezTo>
                  <a:cubicBezTo>
                    <a:pt x="7672" y="7123"/>
                    <a:pt x="7621" y="7192"/>
                    <a:pt x="7558" y="7249"/>
                  </a:cubicBezTo>
                  <a:cubicBezTo>
                    <a:pt x="7488" y="7154"/>
                    <a:pt x="7425" y="7059"/>
                    <a:pt x="7355" y="6964"/>
                  </a:cubicBezTo>
                  <a:cubicBezTo>
                    <a:pt x="7450" y="6876"/>
                    <a:pt x="7532" y="6762"/>
                    <a:pt x="7596" y="6661"/>
                  </a:cubicBezTo>
                  <a:cubicBezTo>
                    <a:pt x="7697" y="6503"/>
                    <a:pt x="7798" y="6338"/>
                    <a:pt x="7893" y="6180"/>
                  </a:cubicBezTo>
                  <a:cubicBezTo>
                    <a:pt x="8070" y="5876"/>
                    <a:pt x="8165" y="5528"/>
                    <a:pt x="8241" y="5187"/>
                  </a:cubicBezTo>
                  <a:cubicBezTo>
                    <a:pt x="8317" y="4801"/>
                    <a:pt x="8368" y="4408"/>
                    <a:pt x="8393" y="4016"/>
                  </a:cubicBezTo>
                  <a:cubicBezTo>
                    <a:pt x="8412" y="3769"/>
                    <a:pt x="8418" y="3523"/>
                    <a:pt x="8424" y="3270"/>
                  </a:cubicBezTo>
                  <a:cubicBezTo>
                    <a:pt x="8424" y="3118"/>
                    <a:pt x="8418" y="2972"/>
                    <a:pt x="8405" y="2820"/>
                  </a:cubicBezTo>
                  <a:cubicBezTo>
                    <a:pt x="8380" y="2416"/>
                    <a:pt x="8241" y="2023"/>
                    <a:pt x="8146" y="1631"/>
                  </a:cubicBezTo>
                  <a:cubicBezTo>
                    <a:pt x="8141" y="1607"/>
                    <a:pt x="8124" y="1596"/>
                    <a:pt x="8106" y="1596"/>
                  </a:cubicBezTo>
                  <a:cubicBezTo>
                    <a:pt x="8083" y="1596"/>
                    <a:pt x="8060" y="1615"/>
                    <a:pt x="8064" y="1644"/>
                  </a:cubicBezTo>
                  <a:cubicBezTo>
                    <a:pt x="8095" y="1909"/>
                    <a:pt x="8089" y="2175"/>
                    <a:pt x="8064" y="2441"/>
                  </a:cubicBezTo>
                  <a:cubicBezTo>
                    <a:pt x="8045" y="2599"/>
                    <a:pt x="8039" y="2763"/>
                    <a:pt x="8032" y="2928"/>
                  </a:cubicBezTo>
                  <a:cubicBezTo>
                    <a:pt x="8032" y="3004"/>
                    <a:pt x="8032" y="3080"/>
                    <a:pt x="8032" y="3156"/>
                  </a:cubicBezTo>
                  <a:cubicBezTo>
                    <a:pt x="8032" y="3637"/>
                    <a:pt x="8013" y="4117"/>
                    <a:pt x="7950" y="4592"/>
                  </a:cubicBezTo>
                  <a:cubicBezTo>
                    <a:pt x="7887" y="5035"/>
                    <a:pt x="7766" y="5452"/>
                    <a:pt x="7634" y="5876"/>
                  </a:cubicBezTo>
                  <a:cubicBezTo>
                    <a:pt x="7577" y="6079"/>
                    <a:pt x="7526" y="6268"/>
                    <a:pt x="7431" y="6452"/>
                  </a:cubicBezTo>
                  <a:cubicBezTo>
                    <a:pt x="7368" y="6559"/>
                    <a:pt x="7292" y="6673"/>
                    <a:pt x="7229" y="6787"/>
                  </a:cubicBezTo>
                  <a:cubicBezTo>
                    <a:pt x="7140" y="6673"/>
                    <a:pt x="7058" y="6559"/>
                    <a:pt x="6969" y="6446"/>
                  </a:cubicBezTo>
                  <a:cubicBezTo>
                    <a:pt x="6976" y="6439"/>
                    <a:pt x="6982" y="6427"/>
                    <a:pt x="6988" y="6420"/>
                  </a:cubicBezTo>
                  <a:cubicBezTo>
                    <a:pt x="7014" y="6376"/>
                    <a:pt x="7052" y="6338"/>
                    <a:pt x="7083" y="6300"/>
                  </a:cubicBezTo>
                  <a:cubicBezTo>
                    <a:pt x="7146" y="6211"/>
                    <a:pt x="7178" y="6104"/>
                    <a:pt x="7229" y="6009"/>
                  </a:cubicBezTo>
                  <a:cubicBezTo>
                    <a:pt x="7324" y="5826"/>
                    <a:pt x="7406" y="5648"/>
                    <a:pt x="7463" y="5440"/>
                  </a:cubicBezTo>
                  <a:cubicBezTo>
                    <a:pt x="7653" y="4712"/>
                    <a:pt x="7741" y="3959"/>
                    <a:pt x="7697" y="3206"/>
                  </a:cubicBezTo>
                  <a:cubicBezTo>
                    <a:pt x="7684" y="3004"/>
                    <a:pt x="7665" y="2795"/>
                    <a:pt x="7634" y="2593"/>
                  </a:cubicBezTo>
                  <a:cubicBezTo>
                    <a:pt x="7615" y="2428"/>
                    <a:pt x="7583" y="2270"/>
                    <a:pt x="7545" y="2106"/>
                  </a:cubicBezTo>
                  <a:cubicBezTo>
                    <a:pt x="7463" y="1739"/>
                    <a:pt x="7324" y="1403"/>
                    <a:pt x="7197" y="1055"/>
                  </a:cubicBezTo>
                  <a:cubicBezTo>
                    <a:pt x="7190" y="1036"/>
                    <a:pt x="7173" y="1028"/>
                    <a:pt x="7156" y="1028"/>
                  </a:cubicBezTo>
                  <a:cubicBezTo>
                    <a:pt x="7129" y="1028"/>
                    <a:pt x="7101" y="1049"/>
                    <a:pt x="7109" y="1081"/>
                  </a:cubicBezTo>
                  <a:cubicBezTo>
                    <a:pt x="7222" y="1467"/>
                    <a:pt x="7260" y="1884"/>
                    <a:pt x="7298" y="2283"/>
                  </a:cubicBezTo>
                  <a:cubicBezTo>
                    <a:pt x="7298" y="2302"/>
                    <a:pt x="7305" y="2321"/>
                    <a:pt x="7305" y="2340"/>
                  </a:cubicBezTo>
                  <a:cubicBezTo>
                    <a:pt x="7368" y="3042"/>
                    <a:pt x="7355" y="3738"/>
                    <a:pt x="7267" y="4440"/>
                  </a:cubicBezTo>
                  <a:cubicBezTo>
                    <a:pt x="7216" y="4794"/>
                    <a:pt x="7134" y="5130"/>
                    <a:pt x="7045" y="5478"/>
                  </a:cubicBezTo>
                  <a:cubicBezTo>
                    <a:pt x="7007" y="5655"/>
                    <a:pt x="7001" y="5838"/>
                    <a:pt x="6950" y="6009"/>
                  </a:cubicBezTo>
                  <a:cubicBezTo>
                    <a:pt x="6931" y="6091"/>
                    <a:pt x="6900" y="6174"/>
                    <a:pt x="6893" y="6256"/>
                  </a:cubicBezTo>
                  <a:cubicBezTo>
                    <a:pt x="6893" y="6281"/>
                    <a:pt x="6887" y="6306"/>
                    <a:pt x="6881" y="6332"/>
                  </a:cubicBezTo>
                  <a:cubicBezTo>
                    <a:pt x="6817" y="6243"/>
                    <a:pt x="6748" y="6161"/>
                    <a:pt x="6685" y="6072"/>
                  </a:cubicBezTo>
                  <a:cubicBezTo>
                    <a:pt x="6830" y="5769"/>
                    <a:pt x="6868" y="5408"/>
                    <a:pt x="6919" y="5079"/>
                  </a:cubicBezTo>
                  <a:cubicBezTo>
                    <a:pt x="7020" y="4339"/>
                    <a:pt x="7033" y="3586"/>
                    <a:pt x="6969" y="2846"/>
                  </a:cubicBezTo>
                  <a:cubicBezTo>
                    <a:pt x="6950" y="2574"/>
                    <a:pt x="6912" y="2302"/>
                    <a:pt x="6862" y="2036"/>
                  </a:cubicBezTo>
                  <a:cubicBezTo>
                    <a:pt x="6843" y="1941"/>
                    <a:pt x="6824" y="1846"/>
                    <a:pt x="6799" y="1751"/>
                  </a:cubicBezTo>
                  <a:cubicBezTo>
                    <a:pt x="6710" y="1397"/>
                    <a:pt x="6577" y="1068"/>
                    <a:pt x="6451" y="720"/>
                  </a:cubicBezTo>
                  <a:cubicBezTo>
                    <a:pt x="6439" y="688"/>
                    <a:pt x="6412" y="674"/>
                    <a:pt x="6383" y="674"/>
                  </a:cubicBezTo>
                  <a:cubicBezTo>
                    <a:pt x="6332" y="674"/>
                    <a:pt x="6276" y="716"/>
                    <a:pt x="6292" y="777"/>
                  </a:cubicBezTo>
                  <a:cubicBezTo>
                    <a:pt x="6375" y="1106"/>
                    <a:pt x="6419" y="1448"/>
                    <a:pt x="6463" y="1789"/>
                  </a:cubicBezTo>
                  <a:cubicBezTo>
                    <a:pt x="6476" y="1909"/>
                    <a:pt x="6489" y="2030"/>
                    <a:pt x="6507" y="2150"/>
                  </a:cubicBezTo>
                  <a:cubicBezTo>
                    <a:pt x="6564" y="2605"/>
                    <a:pt x="6609" y="3054"/>
                    <a:pt x="6615" y="3510"/>
                  </a:cubicBezTo>
                  <a:cubicBezTo>
                    <a:pt x="6628" y="3978"/>
                    <a:pt x="6602" y="4440"/>
                    <a:pt x="6545" y="4902"/>
                  </a:cubicBezTo>
                  <a:cubicBezTo>
                    <a:pt x="6514" y="5174"/>
                    <a:pt x="6451" y="5459"/>
                    <a:pt x="6413" y="5737"/>
                  </a:cubicBezTo>
                  <a:cubicBezTo>
                    <a:pt x="6204" y="5478"/>
                    <a:pt x="5995" y="5225"/>
                    <a:pt x="5774" y="4971"/>
                  </a:cubicBezTo>
                  <a:cubicBezTo>
                    <a:pt x="5799" y="4934"/>
                    <a:pt x="5824" y="4896"/>
                    <a:pt x="5843" y="4851"/>
                  </a:cubicBezTo>
                  <a:cubicBezTo>
                    <a:pt x="5881" y="4750"/>
                    <a:pt x="5913" y="4649"/>
                    <a:pt x="5951" y="4548"/>
                  </a:cubicBezTo>
                  <a:cubicBezTo>
                    <a:pt x="6027" y="4351"/>
                    <a:pt x="6058" y="4143"/>
                    <a:pt x="6084" y="3940"/>
                  </a:cubicBezTo>
                  <a:cubicBezTo>
                    <a:pt x="6141" y="3523"/>
                    <a:pt x="6153" y="3105"/>
                    <a:pt x="6128" y="2688"/>
                  </a:cubicBezTo>
                  <a:cubicBezTo>
                    <a:pt x="6096" y="2289"/>
                    <a:pt x="6039" y="1890"/>
                    <a:pt x="5906" y="1511"/>
                  </a:cubicBezTo>
                  <a:cubicBezTo>
                    <a:pt x="5900" y="1492"/>
                    <a:pt x="5894" y="1473"/>
                    <a:pt x="5887" y="1460"/>
                  </a:cubicBezTo>
                  <a:cubicBezTo>
                    <a:pt x="5736" y="1062"/>
                    <a:pt x="5540" y="688"/>
                    <a:pt x="5331" y="321"/>
                  </a:cubicBezTo>
                  <a:cubicBezTo>
                    <a:pt x="5318" y="296"/>
                    <a:pt x="5297" y="286"/>
                    <a:pt x="5275" y="286"/>
                  </a:cubicBezTo>
                  <a:cubicBezTo>
                    <a:pt x="5231" y="286"/>
                    <a:pt x="5185" y="330"/>
                    <a:pt x="5211" y="385"/>
                  </a:cubicBezTo>
                  <a:cubicBezTo>
                    <a:pt x="5362" y="688"/>
                    <a:pt x="5464" y="1024"/>
                    <a:pt x="5533" y="1359"/>
                  </a:cubicBezTo>
                  <a:cubicBezTo>
                    <a:pt x="5546" y="1416"/>
                    <a:pt x="5552" y="1467"/>
                    <a:pt x="5565" y="1523"/>
                  </a:cubicBezTo>
                  <a:cubicBezTo>
                    <a:pt x="5634" y="1916"/>
                    <a:pt x="5710" y="2302"/>
                    <a:pt x="5736" y="2700"/>
                  </a:cubicBezTo>
                  <a:cubicBezTo>
                    <a:pt x="5767" y="3092"/>
                    <a:pt x="5755" y="3485"/>
                    <a:pt x="5704" y="3877"/>
                  </a:cubicBezTo>
                  <a:cubicBezTo>
                    <a:pt x="5679" y="4067"/>
                    <a:pt x="5647" y="4250"/>
                    <a:pt x="5622" y="4440"/>
                  </a:cubicBezTo>
                  <a:cubicBezTo>
                    <a:pt x="5603" y="4535"/>
                    <a:pt x="5590" y="4624"/>
                    <a:pt x="5571" y="4718"/>
                  </a:cubicBezTo>
                  <a:cubicBezTo>
                    <a:pt x="5571" y="4725"/>
                    <a:pt x="5565" y="4731"/>
                    <a:pt x="5565" y="4731"/>
                  </a:cubicBezTo>
                  <a:cubicBezTo>
                    <a:pt x="5457" y="4611"/>
                    <a:pt x="5356" y="4497"/>
                    <a:pt x="5248" y="4377"/>
                  </a:cubicBezTo>
                  <a:cubicBezTo>
                    <a:pt x="5305" y="4022"/>
                    <a:pt x="5356" y="3662"/>
                    <a:pt x="5356" y="3301"/>
                  </a:cubicBezTo>
                  <a:cubicBezTo>
                    <a:pt x="5356" y="2922"/>
                    <a:pt x="5293" y="2517"/>
                    <a:pt x="5204" y="2150"/>
                  </a:cubicBezTo>
                  <a:cubicBezTo>
                    <a:pt x="5128" y="1814"/>
                    <a:pt x="5027" y="1492"/>
                    <a:pt x="4901" y="1175"/>
                  </a:cubicBezTo>
                  <a:cubicBezTo>
                    <a:pt x="4875" y="1125"/>
                    <a:pt x="4856" y="1074"/>
                    <a:pt x="4837" y="1024"/>
                  </a:cubicBezTo>
                  <a:cubicBezTo>
                    <a:pt x="4679" y="663"/>
                    <a:pt x="4458" y="353"/>
                    <a:pt x="4243" y="24"/>
                  </a:cubicBezTo>
                  <a:cubicBezTo>
                    <a:pt x="4232" y="7"/>
                    <a:pt x="4216" y="0"/>
                    <a:pt x="4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7" name="Google Shape;2267;p15"/>
          <p:cNvSpPr/>
          <p:nvPr/>
        </p:nvSpPr>
        <p:spPr>
          <a:xfrm>
            <a:off x="8430895" y="1130613"/>
            <a:ext cx="364456" cy="12072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8" name="Google Shape;2268;p15"/>
          <p:cNvSpPr/>
          <p:nvPr/>
        </p:nvSpPr>
        <p:spPr>
          <a:xfrm>
            <a:off x="8122365" y="4201298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9" name="Google Shape;2269;p15"/>
          <p:cNvSpPr/>
          <p:nvPr/>
        </p:nvSpPr>
        <p:spPr>
          <a:xfrm flipH="1">
            <a:off x="281155" y="4201299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bg>
      <p:bgPr>
        <a:solidFill>
          <a:schemeClr val="lt1"/>
        </a:solidFill>
        <a:effectLst/>
      </p:bgPr>
    </p:bg>
    <p:spTree>
      <p:nvGrpSpPr>
        <p:cNvPr id="1" name="Shape 5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9" name="Google Shape;5299;p32"/>
          <p:cNvGrpSpPr/>
          <p:nvPr/>
        </p:nvGrpSpPr>
        <p:grpSpPr>
          <a:xfrm>
            <a:off x="-37587" y="-800"/>
            <a:ext cx="9219175" cy="416400"/>
            <a:chOff x="-37587" y="-800"/>
            <a:chExt cx="9219175" cy="416400"/>
          </a:xfrm>
        </p:grpSpPr>
        <p:sp>
          <p:nvSpPr>
            <p:cNvPr id="5300" name="Google Shape;5300;p32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1" name="Google Shape;5301;p32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5302" name="Google Shape;5302;p32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2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2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2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2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2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2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2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2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2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2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2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2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2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2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2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2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2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2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2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2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2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2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2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2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2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2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2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2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2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2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2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2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2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2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2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2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2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2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2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2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2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2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2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2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2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2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2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2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2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32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32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32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32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32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32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32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32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32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32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32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32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32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32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32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8" name="Google Shape;5388;p32"/>
          <p:cNvGrpSpPr/>
          <p:nvPr/>
        </p:nvGrpSpPr>
        <p:grpSpPr>
          <a:xfrm rot="10800000" flipH="1">
            <a:off x="-37587" y="4727100"/>
            <a:ext cx="9219175" cy="416400"/>
            <a:chOff x="-37587" y="-800"/>
            <a:chExt cx="9219175" cy="416400"/>
          </a:xfrm>
        </p:grpSpPr>
        <p:sp>
          <p:nvSpPr>
            <p:cNvPr id="5389" name="Google Shape;5389;p32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90" name="Google Shape;5390;p32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5391" name="Google Shape;5391;p32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32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32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32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32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32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32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32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32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32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32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32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32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32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32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32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32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32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32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32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32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32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32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32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32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32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32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32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32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32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32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32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32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32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32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32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32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32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32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32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32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32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32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32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32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32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32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32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32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32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32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32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32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32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32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32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32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32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32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2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2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2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2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2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2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2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2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32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32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32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32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32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32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32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32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32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32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32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32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32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32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32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32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32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32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32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77" name="Google Shape;5477;p32"/>
          <p:cNvSpPr/>
          <p:nvPr/>
        </p:nvSpPr>
        <p:spPr>
          <a:xfrm flipH="1">
            <a:off x="8248665" y="773435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8" name="Google Shape;5478;p32"/>
          <p:cNvSpPr/>
          <p:nvPr/>
        </p:nvSpPr>
        <p:spPr>
          <a:xfrm>
            <a:off x="200676" y="2915304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9" name="Google Shape;5479;p32"/>
          <p:cNvSpPr/>
          <p:nvPr/>
        </p:nvSpPr>
        <p:spPr>
          <a:xfrm flipH="1">
            <a:off x="8248670" y="4128075"/>
            <a:ext cx="364456" cy="12072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0" name="Google Shape;5480;p32"/>
          <p:cNvSpPr/>
          <p:nvPr/>
        </p:nvSpPr>
        <p:spPr>
          <a:xfrm rot="9753670">
            <a:off x="-233854" y="979412"/>
            <a:ext cx="661349" cy="830294"/>
          </a:xfrm>
          <a:custGeom>
            <a:avLst/>
            <a:gdLst/>
            <a:ahLst/>
            <a:cxnLst/>
            <a:rect l="l" t="t" r="r" b="b"/>
            <a:pathLst>
              <a:path w="14300" h="17953" extrusionOk="0">
                <a:moveTo>
                  <a:pt x="4201" y="0"/>
                </a:moveTo>
                <a:cubicBezTo>
                  <a:pt x="4169" y="0"/>
                  <a:pt x="4137" y="30"/>
                  <a:pt x="4154" y="68"/>
                </a:cubicBezTo>
                <a:cubicBezTo>
                  <a:pt x="4318" y="391"/>
                  <a:pt x="4426" y="758"/>
                  <a:pt x="4540" y="1100"/>
                </a:cubicBezTo>
                <a:cubicBezTo>
                  <a:pt x="4540" y="1119"/>
                  <a:pt x="4546" y="1131"/>
                  <a:pt x="4553" y="1144"/>
                </a:cubicBezTo>
                <a:cubicBezTo>
                  <a:pt x="4666" y="1498"/>
                  <a:pt x="4755" y="1859"/>
                  <a:pt x="4825" y="2226"/>
                </a:cubicBezTo>
                <a:cubicBezTo>
                  <a:pt x="4901" y="2599"/>
                  <a:pt x="4938" y="2972"/>
                  <a:pt x="4983" y="3352"/>
                </a:cubicBezTo>
                <a:cubicBezTo>
                  <a:pt x="5014" y="3624"/>
                  <a:pt x="5046" y="3896"/>
                  <a:pt x="5052" y="4168"/>
                </a:cubicBezTo>
                <a:cubicBezTo>
                  <a:pt x="4938" y="4048"/>
                  <a:pt x="4825" y="3921"/>
                  <a:pt x="4711" y="3807"/>
                </a:cubicBezTo>
                <a:cubicBezTo>
                  <a:pt x="4711" y="3807"/>
                  <a:pt x="4711" y="3807"/>
                  <a:pt x="4711" y="3801"/>
                </a:cubicBezTo>
                <a:cubicBezTo>
                  <a:pt x="4793" y="3497"/>
                  <a:pt x="4749" y="3124"/>
                  <a:pt x="4692" y="2820"/>
                </a:cubicBezTo>
                <a:cubicBezTo>
                  <a:pt x="4628" y="2485"/>
                  <a:pt x="4540" y="2156"/>
                  <a:pt x="4426" y="1833"/>
                </a:cubicBezTo>
                <a:cubicBezTo>
                  <a:pt x="4331" y="1555"/>
                  <a:pt x="4205" y="1289"/>
                  <a:pt x="4053" y="1036"/>
                </a:cubicBezTo>
                <a:cubicBezTo>
                  <a:pt x="4027" y="998"/>
                  <a:pt x="3996" y="954"/>
                  <a:pt x="3970" y="910"/>
                </a:cubicBezTo>
                <a:cubicBezTo>
                  <a:pt x="3787" y="631"/>
                  <a:pt x="3572" y="378"/>
                  <a:pt x="3369" y="119"/>
                </a:cubicBezTo>
                <a:cubicBezTo>
                  <a:pt x="3360" y="108"/>
                  <a:pt x="3349" y="103"/>
                  <a:pt x="3338" y="103"/>
                </a:cubicBezTo>
                <a:cubicBezTo>
                  <a:pt x="3308" y="103"/>
                  <a:pt x="3281" y="143"/>
                  <a:pt x="3300" y="176"/>
                </a:cubicBezTo>
                <a:cubicBezTo>
                  <a:pt x="3477" y="435"/>
                  <a:pt x="3597" y="726"/>
                  <a:pt x="3711" y="1011"/>
                </a:cubicBezTo>
                <a:cubicBezTo>
                  <a:pt x="3717" y="1036"/>
                  <a:pt x="3724" y="1055"/>
                  <a:pt x="3736" y="1074"/>
                </a:cubicBezTo>
                <a:cubicBezTo>
                  <a:pt x="3850" y="1372"/>
                  <a:pt x="3964" y="1675"/>
                  <a:pt x="4065" y="1979"/>
                </a:cubicBezTo>
                <a:cubicBezTo>
                  <a:pt x="4167" y="2289"/>
                  <a:pt x="4255" y="2599"/>
                  <a:pt x="4312" y="2915"/>
                </a:cubicBezTo>
                <a:cubicBezTo>
                  <a:pt x="4344" y="3105"/>
                  <a:pt x="4375" y="3314"/>
                  <a:pt x="4420" y="3510"/>
                </a:cubicBezTo>
                <a:cubicBezTo>
                  <a:pt x="4268" y="3358"/>
                  <a:pt x="4110" y="3206"/>
                  <a:pt x="3945" y="3061"/>
                </a:cubicBezTo>
                <a:cubicBezTo>
                  <a:pt x="3876" y="2991"/>
                  <a:pt x="3806" y="2928"/>
                  <a:pt x="3730" y="2858"/>
                </a:cubicBezTo>
                <a:cubicBezTo>
                  <a:pt x="3717" y="2643"/>
                  <a:pt x="3717" y="2428"/>
                  <a:pt x="3673" y="2219"/>
                </a:cubicBezTo>
                <a:cubicBezTo>
                  <a:pt x="3629" y="1973"/>
                  <a:pt x="3547" y="1732"/>
                  <a:pt x="3445" y="1504"/>
                </a:cubicBezTo>
                <a:cubicBezTo>
                  <a:pt x="3376" y="1334"/>
                  <a:pt x="3294" y="1157"/>
                  <a:pt x="3199" y="998"/>
                </a:cubicBezTo>
                <a:cubicBezTo>
                  <a:pt x="3167" y="935"/>
                  <a:pt x="3129" y="878"/>
                  <a:pt x="3085" y="821"/>
                </a:cubicBezTo>
                <a:cubicBezTo>
                  <a:pt x="3009" y="707"/>
                  <a:pt x="2920" y="612"/>
                  <a:pt x="2832" y="518"/>
                </a:cubicBezTo>
                <a:cubicBezTo>
                  <a:pt x="2743" y="423"/>
                  <a:pt x="2642" y="353"/>
                  <a:pt x="2553" y="264"/>
                </a:cubicBezTo>
                <a:cubicBezTo>
                  <a:pt x="2546" y="259"/>
                  <a:pt x="2538" y="257"/>
                  <a:pt x="2531" y="257"/>
                </a:cubicBezTo>
                <a:cubicBezTo>
                  <a:pt x="2511" y="257"/>
                  <a:pt x="2495" y="273"/>
                  <a:pt x="2509" y="296"/>
                </a:cubicBezTo>
                <a:cubicBezTo>
                  <a:pt x="2572" y="404"/>
                  <a:pt x="2604" y="536"/>
                  <a:pt x="2661" y="657"/>
                </a:cubicBezTo>
                <a:cubicBezTo>
                  <a:pt x="2711" y="764"/>
                  <a:pt x="2756" y="872"/>
                  <a:pt x="2806" y="979"/>
                </a:cubicBezTo>
                <a:cubicBezTo>
                  <a:pt x="2806" y="986"/>
                  <a:pt x="2813" y="992"/>
                  <a:pt x="2813" y="998"/>
                </a:cubicBezTo>
                <a:cubicBezTo>
                  <a:pt x="2914" y="1213"/>
                  <a:pt x="3028" y="1416"/>
                  <a:pt x="3123" y="1637"/>
                </a:cubicBezTo>
                <a:cubicBezTo>
                  <a:pt x="3218" y="1871"/>
                  <a:pt x="3300" y="2106"/>
                  <a:pt x="3388" y="2340"/>
                </a:cubicBezTo>
                <a:cubicBezTo>
                  <a:pt x="3433" y="2453"/>
                  <a:pt x="3483" y="2561"/>
                  <a:pt x="3521" y="2675"/>
                </a:cubicBezTo>
                <a:cubicBezTo>
                  <a:pt x="3439" y="2599"/>
                  <a:pt x="3350" y="2523"/>
                  <a:pt x="3268" y="2453"/>
                </a:cubicBezTo>
                <a:cubicBezTo>
                  <a:pt x="3142" y="2346"/>
                  <a:pt x="3009" y="2245"/>
                  <a:pt x="2876" y="2143"/>
                </a:cubicBezTo>
                <a:cubicBezTo>
                  <a:pt x="2876" y="2137"/>
                  <a:pt x="2876" y="2137"/>
                  <a:pt x="2876" y="2137"/>
                </a:cubicBezTo>
                <a:cubicBezTo>
                  <a:pt x="2762" y="1758"/>
                  <a:pt x="2642" y="1372"/>
                  <a:pt x="2420" y="1036"/>
                </a:cubicBezTo>
                <a:cubicBezTo>
                  <a:pt x="2414" y="1030"/>
                  <a:pt x="2408" y="1017"/>
                  <a:pt x="2395" y="1005"/>
                </a:cubicBezTo>
                <a:cubicBezTo>
                  <a:pt x="2281" y="834"/>
                  <a:pt x="2148" y="676"/>
                  <a:pt x="1978" y="555"/>
                </a:cubicBezTo>
                <a:cubicBezTo>
                  <a:pt x="1807" y="435"/>
                  <a:pt x="1642" y="290"/>
                  <a:pt x="1465" y="189"/>
                </a:cubicBezTo>
                <a:cubicBezTo>
                  <a:pt x="1454" y="182"/>
                  <a:pt x="1443" y="180"/>
                  <a:pt x="1433" y="180"/>
                </a:cubicBezTo>
                <a:cubicBezTo>
                  <a:pt x="1378" y="180"/>
                  <a:pt x="1340" y="254"/>
                  <a:pt x="1383" y="296"/>
                </a:cubicBezTo>
                <a:cubicBezTo>
                  <a:pt x="1541" y="442"/>
                  <a:pt x="1693" y="574"/>
                  <a:pt x="1807" y="752"/>
                </a:cubicBezTo>
                <a:cubicBezTo>
                  <a:pt x="1870" y="847"/>
                  <a:pt x="1940" y="929"/>
                  <a:pt x="2003" y="1017"/>
                </a:cubicBezTo>
                <a:cubicBezTo>
                  <a:pt x="2060" y="1081"/>
                  <a:pt x="2110" y="1150"/>
                  <a:pt x="2161" y="1213"/>
                </a:cubicBezTo>
                <a:cubicBezTo>
                  <a:pt x="2351" y="1460"/>
                  <a:pt x="2534" y="1707"/>
                  <a:pt x="2667" y="1979"/>
                </a:cubicBezTo>
                <a:cubicBezTo>
                  <a:pt x="2667" y="1985"/>
                  <a:pt x="2667" y="1985"/>
                  <a:pt x="2667" y="1985"/>
                </a:cubicBezTo>
                <a:cubicBezTo>
                  <a:pt x="2636" y="1960"/>
                  <a:pt x="2598" y="1928"/>
                  <a:pt x="2566" y="1903"/>
                </a:cubicBezTo>
                <a:cubicBezTo>
                  <a:pt x="2566" y="1903"/>
                  <a:pt x="2560" y="1897"/>
                  <a:pt x="2553" y="1897"/>
                </a:cubicBezTo>
                <a:cubicBezTo>
                  <a:pt x="2243" y="1644"/>
                  <a:pt x="1927" y="1391"/>
                  <a:pt x="1604" y="1150"/>
                </a:cubicBezTo>
                <a:cubicBezTo>
                  <a:pt x="1592" y="1144"/>
                  <a:pt x="1579" y="1131"/>
                  <a:pt x="1566" y="1125"/>
                </a:cubicBezTo>
                <a:cubicBezTo>
                  <a:pt x="1339" y="954"/>
                  <a:pt x="1111" y="783"/>
                  <a:pt x="864" y="644"/>
                </a:cubicBezTo>
                <a:cubicBezTo>
                  <a:pt x="624" y="505"/>
                  <a:pt x="371" y="391"/>
                  <a:pt x="130" y="245"/>
                </a:cubicBezTo>
                <a:cubicBezTo>
                  <a:pt x="120" y="239"/>
                  <a:pt x="110" y="237"/>
                  <a:pt x="99" y="237"/>
                </a:cubicBezTo>
                <a:cubicBezTo>
                  <a:pt x="46" y="237"/>
                  <a:pt x="0" y="311"/>
                  <a:pt x="48" y="353"/>
                </a:cubicBezTo>
                <a:cubicBezTo>
                  <a:pt x="257" y="543"/>
                  <a:pt x="440" y="758"/>
                  <a:pt x="655" y="941"/>
                </a:cubicBezTo>
                <a:cubicBezTo>
                  <a:pt x="870" y="1125"/>
                  <a:pt x="1098" y="1283"/>
                  <a:pt x="1332" y="1435"/>
                </a:cubicBezTo>
                <a:cubicBezTo>
                  <a:pt x="1402" y="1473"/>
                  <a:pt x="1465" y="1511"/>
                  <a:pt x="1528" y="1555"/>
                </a:cubicBezTo>
                <a:cubicBezTo>
                  <a:pt x="1864" y="1751"/>
                  <a:pt x="2205" y="1928"/>
                  <a:pt x="2560" y="2093"/>
                </a:cubicBezTo>
                <a:cubicBezTo>
                  <a:pt x="2629" y="2156"/>
                  <a:pt x="2693" y="2226"/>
                  <a:pt x="2762" y="2289"/>
                </a:cubicBezTo>
                <a:cubicBezTo>
                  <a:pt x="2629" y="2251"/>
                  <a:pt x="2509" y="2213"/>
                  <a:pt x="2376" y="2175"/>
                </a:cubicBezTo>
                <a:cubicBezTo>
                  <a:pt x="2174" y="2124"/>
                  <a:pt x="1971" y="2061"/>
                  <a:pt x="1775" y="1985"/>
                </a:cubicBezTo>
                <a:cubicBezTo>
                  <a:pt x="1693" y="1960"/>
                  <a:pt x="1617" y="1928"/>
                  <a:pt x="1535" y="1897"/>
                </a:cubicBezTo>
                <a:cubicBezTo>
                  <a:pt x="1415" y="1846"/>
                  <a:pt x="1294" y="1789"/>
                  <a:pt x="1174" y="1739"/>
                </a:cubicBezTo>
                <a:cubicBezTo>
                  <a:pt x="1079" y="1701"/>
                  <a:pt x="991" y="1644"/>
                  <a:pt x="902" y="1599"/>
                </a:cubicBezTo>
                <a:cubicBezTo>
                  <a:pt x="807" y="1542"/>
                  <a:pt x="700" y="1504"/>
                  <a:pt x="611" y="1441"/>
                </a:cubicBezTo>
                <a:cubicBezTo>
                  <a:pt x="605" y="1438"/>
                  <a:pt x="599" y="1437"/>
                  <a:pt x="594" y="1437"/>
                </a:cubicBezTo>
                <a:cubicBezTo>
                  <a:pt x="561" y="1437"/>
                  <a:pt x="534" y="1478"/>
                  <a:pt x="560" y="1504"/>
                </a:cubicBezTo>
                <a:cubicBezTo>
                  <a:pt x="605" y="1549"/>
                  <a:pt x="630" y="1606"/>
                  <a:pt x="674" y="1650"/>
                </a:cubicBezTo>
                <a:cubicBezTo>
                  <a:pt x="712" y="1688"/>
                  <a:pt x="757" y="1726"/>
                  <a:pt x="795" y="1758"/>
                </a:cubicBezTo>
                <a:cubicBezTo>
                  <a:pt x="883" y="1833"/>
                  <a:pt x="972" y="1903"/>
                  <a:pt x="1067" y="1966"/>
                </a:cubicBezTo>
                <a:cubicBezTo>
                  <a:pt x="1212" y="2074"/>
                  <a:pt x="1370" y="2162"/>
                  <a:pt x="1541" y="2232"/>
                </a:cubicBezTo>
                <a:cubicBezTo>
                  <a:pt x="1579" y="2245"/>
                  <a:pt x="1623" y="2264"/>
                  <a:pt x="1661" y="2276"/>
                </a:cubicBezTo>
                <a:cubicBezTo>
                  <a:pt x="1876" y="2352"/>
                  <a:pt x="2104" y="2409"/>
                  <a:pt x="2332" y="2428"/>
                </a:cubicBezTo>
                <a:cubicBezTo>
                  <a:pt x="2381" y="2433"/>
                  <a:pt x="2430" y="2436"/>
                  <a:pt x="2479" y="2436"/>
                </a:cubicBezTo>
                <a:cubicBezTo>
                  <a:pt x="2610" y="2436"/>
                  <a:pt x="2741" y="2419"/>
                  <a:pt x="2870" y="2397"/>
                </a:cubicBezTo>
                <a:cubicBezTo>
                  <a:pt x="3053" y="2574"/>
                  <a:pt x="3230" y="2757"/>
                  <a:pt x="3414" y="2941"/>
                </a:cubicBezTo>
                <a:lnTo>
                  <a:pt x="3407" y="2941"/>
                </a:lnTo>
                <a:cubicBezTo>
                  <a:pt x="3218" y="2903"/>
                  <a:pt x="3028" y="2865"/>
                  <a:pt x="2838" y="2820"/>
                </a:cubicBezTo>
                <a:cubicBezTo>
                  <a:pt x="2585" y="2770"/>
                  <a:pt x="2326" y="2726"/>
                  <a:pt x="2072" y="2662"/>
                </a:cubicBezTo>
                <a:cubicBezTo>
                  <a:pt x="1895" y="2624"/>
                  <a:pt x="1725" y="2574"/>
                  <a:pt x="1547" y="2523"/>
                </a:cubicBezTo>
                <a:cubicBezTo>
                  <a:pt x="1465" y="2498"/>
                  <a:pt x="1383" y="2479"/>
                  <a:pt x="1301" y="2460"/>
                </a:cubicBezTo>
                <a:cubicBezTo>
                  <a:pt x="1041" y="2397"/>
                  <a:pt x="801" y="2270"/>
                  <a:pt x="541" y="2213"/>
                </a:cubicBezTo>
                <a:cubicBezTo>
                  <a:pt x="531" y="2211"/>
                  <a:pt x="522" y="2210"/>
                  <a:pt x="513" y="2210"/>
                </a:cubicBezTo>
                <a:cubicBezTo>
                  <a:pt x="426" y="2210"/>
                  <a:pt x="390" y="2314"/>
                  <a:pt x="459" y="2378"/>
                </a:cubicBezTo>
                <a:cubicBezTo>
                  <a:pt x="668" y="2561"/>
                  <a:pt x="959" y="2662"/>
                  <a:pt x="1206" y="2789"/>
                </a:cubicBezTo>
                <a:cubicBezTo>
                  <a:pt x="1320" y="2839"/>
                  <a:pt x="1434" y="2890"/>
                  <a:pt x="1554" y="2928"/>
                </a:cubicBezTo>
                <a:cubicBezTo>
                  <a:pt x="1699" y="2972"/>
                  <a:pt x="1845" y="3010"/>
                  <a:pt x="1990" y="3042"/>
                </a:cubicBezTo>
                <a:cubicBezTo>
                  <a:pt x="2269" y="3111"/>
                  <a:pt x="2547" y="3162"/>
                  <a:pt x="2832" y="3168"/>
                </a:cubicBezTo>
                <a:cubicBezTo>
                  <a:pt x="3085" y="3168"/>
                  <a:pt x="3338" y="3149"/>
                  <a:pt x="3591" y="3124"/>
                </a:cubicBezTo>
                <a:cubicBezTo>
                  <a:pt x="3692" y="3225"/>
                  <a:pt x="3793" y="3333"/>
                  <a:pt x="3895" y="3434"/>
                </a:cubicBezTo>
                <a:cubicBezTo>
                  <a:pt x="4021" y="3561"/>
                  <a:pt x="4148" y="3687"/>
                  <a:pt x="4268" y="3814"/>
                </a:cubicBezTo>
                <a:cubicBezTo>
                  <a:pt x="4027" y="3782"/>
                  <a:pt x="3781" y="3769"/>
                  <a:pt x="3540" y="3725"/>
                </a:cubicBezTo>
                <a:cubicBezTo>
                  <a:pt x="3205" y="3662"/>
                  <a:pt x="2876" y="3599"/>
                  <a:pt x="2541" y="3542"/>
                </a:cubicBezTo>
                <a:cubicBezTo>
                  <a:pt x="2212" y="3485"/>
                  <a:pt x="1889" y="3428"/>
                  <a:pt x="1560" y="3371"/>
                </a:cubicBezTo>
                <a:lnTo>
                  <a:pt x="1547" y="3371"/>
                </a:lnTo>
                <a:cubicBezTo>
                  <a:pt x="1377" y="3339"/>
                  <a:pt x="1212" y="3314"/>
                  <a:pt x="1041" y="3289"/>
                </a:cubicBezTo>
                <a:cubicBezTo>
                  <a:pt x="864" y="3257"/>
                  <a:pt x="681" y="3238"/>
                  <a:pt x="510" y="3194"/>
                </a:cubicBezTo>
                <a:cubicBezTo>
                  <a:pt x="504" y="3192"/>
                  <a:pt x="499" y="3191"/>
                  <a:pt x="494" y="3191"/>
                </a:cubicBezTo>
                <a:cubicBezTo>
                  <a:pt x="442" y="3191"/>
                  <a:pt x="421" y="3272"/>
                  <a:pt x="478" y="3295"/>
                </a:cubicBezTo>
                <a:cubicBezTo>
                  <a:pt x="649" y="3358"/>
                  <a:pt x="807" y="3447"/>
                  <a:pt x="978" y="3516"/>
                </a:cubicBezTo>
                <a:cubicBezTo>
                  <a:pt x="1136" y="3580"/>
                  <a:pt x="1294" y="3637"/>
                  <a:pt x="1459" y="3693"/>
                </a:cubicBezTo>
                <a:cubicBezTo>
                  <a:pt x="1503" y="3700"/>
                  <a:pt x="1541" y="3712"/>
                  <a:pt x="1579" y="3725"/>
                </a:cubicBezTo>
                <a:cubicBezTo>
                  <a:pt x="1870" y="3814"/>
                  <a:pt x="2167" y="3871"/>
                  <a:pt x="2471" y="3921"/>
                </a:cubicBezTo>
                <a:cubicBezTo>
                  <a:pt x="2642" y="3953"/>
                  <a:pt x="2813" y="3978"/>
                  <a:pt x="2984" y="3991"/>
                </a:cubicBezTo>
                <a:cubicBezTo>
                  <a:pt x="3094" y="4002"/>
                  <a:pt x="3201" y="4005"/>
                  <a:pt x="3308" y="4005"/>
                </a:cubicBezTo>
                <a:cubicBezTo>
                  <a:pt x="3380" y="4005"/>
                  <a:pt x="3450" y="4003"/>
                  <a:pt x="3521" y="4003"/>
                </a:cubicBezTo>
                <a:cubicBezTo>
                  <a:pt x="3695" y="4003"/>
                  <a:pt x="3870" y="4012"/>
                  <a:pt x="4045" y="4012"/>
                </a:cubicBezTo>
                <a:cubicBezTo>
                  <a:pt x="4175" y="4012"/>
                  <a:pt x="4305" y="4007"/>
                  <a:pt x="4432" y="3991"/>
                </a:cubicBezTo>
                <a:cubicBezTo>
                  <a:pt x="4591" y="4149"/>
                  <a:pt x="4742" y="4313"/>
                  <a:pt x="4888" y="4478"/>
                </a:cubicBezTo>
                <a:cubicBezTo>
                  <a:pt x="4620" y="4511"/>
                  <a:pt x="4349" y="4526"/>
                  <a:pt x="4077" y="4526"/>
                </a:cubicBezTo>
                <a:cubicBezTo>
                  <a:pt x="3629" y="4526"/>
                  <a:pt x="3178" y="4486"/>
                  <a:pt x="2737" y="4427"/>
                </a:cubicBezTo>
                <a:cubicBezTo>
                  <a:pt x="2364" y="4383"/>
                  <a:pt x="1997" y="4307"/>
                  <a:pt x="1636" y="4219"/>
                </a:cubicBezTo>
                <a:cubicBezTo>
                  <a:pt x="1617" y="4212"/>
                  <a:pt x="1604" y="4206"/>
                  <a:pt x="1585" y="4206"/>
                </a:cubicBezTo>
                <a:cubicBezTo>
                  <a:pt x="1396" y="4155"/>
                  <a:pt x="1206" y="4098"/>
                  <a:pt x="1016" y="4060"/>
                </a:cubicBezTo>
                <a:cubicBezTo>
                  <a:pt x="921" y="4035"/>
                  <a:pt x="820" y="4022"/>
                  <a:pt x="725" y="3991"/>
                </a:cubicBezTo>
                <a:cubicBezTo>
                  <a:pt x="636" y="3966"/>
                  <a:pt x="560" y="3928"/>
                  <a:pt x="466" y="3928"/>
                </a:cubicBezTo>
                <a:cubicBezTo>
                  <a:pt x="409" y="3934"/>
                  <a:pt x="371" y="3991"/>
                  <a:pt x="409" y="4041"/>
                </a:cubicBezTo>
                <a:cubicBezTo>
                  <a:pt x="485" y="4124"/>
                  <a:pt x="573" y="4155"/>
                  <a:pt x="668" y="4206"/>
                </a:cubicBezTo>
                <a:cubicBezTo>
                  <a:pt x="750" y="4250"/>
                  <a:pt x="832" y="4307"/>
                  <a:pt x="921" y="4351"/>
                </a:cubicBezTo>
                <a:cubicBezTo>
                  <a:pt x="1098" y="4440"/>
                  <a:pt x="1294" y="4510"/>
                  <a:pt x="1490" y="4567"/>
                </a:cubicBezTo>
                <a:cubicBezTo>
                  <a:pt x="1566" y="4592"/>
                  <a:pt x="1642" y="4611"/>
                  <a:pt x="1725" y="4630"/>
                </a:cubicBezTo>
                <a:cubicBezTo>
                  <a:pt x="2041" y="4712"/>
                  <a:pt x="2370" y="4763"/>
                  <a:pt x="2693" y="4794"/>
                </a:cubicBezTo>
                <a:cubicBezTo>
                  <a:pt x="2865" y="4811"/>
                  <a:pt x="3036" y="4819"/>
                  <a:pt x="3206" y="4819"/>
                </a:cubicBezTo>
                <a:cubicBezTo>
                  <a:pt x="3806" y="4819"/>
                  <a:pt x="4396" y="4722"/>
                  <a:pt x="4983" y="4579"/>
                </a:cubicBezTo>
                <a:cubicBezTo>
                  <a:pt x="5090" y="4693"/>
                  <a:pt x="5192" y="4807"/>
                  <a:pt x="5293" y="4921"/>
                </a:cubicBezTo>
                <a:cubicBezTo>
                  <a:pt x="5375" y="5016"/>
                  <a:pt x="5457" y="5104"/>
                  <a:pt x="5533" y="5199"/>
                </a:cubicBezTo>
                <a:cubicBezTo>
                  <a:pt x="5434" y="5210"/>
                  <a:pt x="5335" y="5215"/>
                  <a:pt x="5236" y="5215"/>
                </a:cubicBezTo>
                <a:cubicBezTo>
                  <a:pt x="4524" y="5215"/>
                  <a:pt x="3824" y="4971"/>
                  <a:pt x="3115" y="4971"/>
                </a:cubicBezTo>
                <a:cubicBezTo>
                  <a:pt x="3107" y="4971"/>
                  <a:pt x="3099" y="4971"/>
                  <a:pt x="3091" y="4971"/>
                </a:cubicBezTo>
                <a:cubicBezTo>
                  <a:pt x="2680" y="4978"/>
                  <a:pt x="2281" y="5041"/>
                  <a:pt x="1876" y="5054"/>
                </a:cubicBezTo>
                <a:cubicBezTo>
                  <a:pt x="1813" y="5060"/>
                  <a:pt x="1756" y="5060"/>
                  <a:pt x="1693" y="5060"/>
                </a:cubicBezTo>
                <a:cubicBezTo>
                  <a:pt x="1484" y="5054"/>
                  <a:pt x="1282" y="5022"/>
                  <a:pt x="1086" y="4952"/>
                </a:cubicBezTo>
                <a:cubicBezTo>
                  <a:pt x="889" y="4883"/>
                  <a:pt x="681" y="4807"/>
                  <a:pt x="503" y="4706"/>
                </a:cubicBezTo>
                <a:cubicBezTo>
                  <a:pt x="491" y="4699"/>
                  <a:pt x="479" y="4696"/>
                  <a:pt x="467" y="4696"/>
                </a:cubicBezTo>
                <a:cubicBezTo>
                  <a:pt x="411" y="4696"/>
                  <a:pt x="367" y="4761"/>
                  <a:pt x="409" y="4813"/>
                </a:cubicBezTo>
                <a:cubicBezTo>
                  <a:pt x="529" y="4959"/>
                  <a:pt x="662" y="5060"/>
                  <a:pt x="839" y="5123"/>
                </a:cubicBezTo>
                <a:cubicBezTo>
                  <a:pt x="1016" y="5187"/>
                  <a:pt x="1206" y="5193"/>
                  <a:pt x="1389" y="5199"/>
                </a:cubicBezTo>
                <a:cubicBezTo>
                  <a:pt x="1443" y="5201"/>
                  <a:pt x="1496" y="5202"/>
                  <a:pt x="1549" y="5202"/>
                </a:cubicBezTo>
                <a:cubicBezTo>
                  <a:pt x="1677" y="5202"/>
                  <a:pt x="1804" y="5197"/>
                  <a:pt x="1933" y="5193"/>
                </a:cubicBezTo>
                <a:cubicBezTo>
                  <a:pt x="2129" y="5180"/>
                  <a:pt x="2332" y="5174"/>
                  <a:pt x="2528" y="5174"/>
                </a:cubicBezTo>
                <a:cubicBezTo>
                  <a:pt x="2895" y="5187"/>
                  <a:pt x="3256" y="5269"/>
                  <a:pt x="3623" y="5319"/>
                </a:cubicBezTo>
                <a:cubicBezTo>
                  <a:pt x="3998" y="5373"/>
                  <a:pt x="4375" y="5416"/>
                  <a:pt x="4751" y="5416"/>
                </a:cubicBezTo>
                <a:cubicBezTo>
                  <a:pt x="5047" y="5416"/>
                  <a:pt x="5342" y="5389"/>
                  <a:pt x="5634" y="5319"/>
                </a:cubicBezTo>
                <a:cubicBezTo>
                  <a:pt x="5818" y="5535"/>
                  <a:pt x="5995" y="5750"/>
                  <a:pt x="6172" y="5971"/>
                </a:cubicBezTo>
                <a:cubicBezTo>
                  <a:pt x="6052" y="5946"/>
                  <a:pt x="5932" y="5920"/>
                  <a:pt x="5818" y="5889"/>
                </a:cubicBezTo>
                <a:cubicBezTo>
                  <a:pt x="5609" y="5838"/>
                  <a:pt x="5400" y="5800"/>
                  <a:pt x="5192" y="5769"/>
                </a:cubicBezTo>
                <a:cubicBezTo>
                  <a:pt x="4806" y="5705"/>
                  <a:pt x="4420" y="5674"/>
                  <a:pt x="4027" y="5661"/>
                </a:cubicBezTo>
                <a:cubicBezTo>
                  <a:pt x="3635" y="5648"/>
                  <a:pt x="3243" y="5636"/>
                  <a:pt x="2844" y="5617"/>
                </a:cubicBezTo>
                <a:cubicBezTo>
                  <a:pt x="2604" y="5598"/>
                  <a:pt x="2357" y="5579"/>
                  <a:pt x="2117" y="5547"/>
                </a:cubicBezTo>
                <a:cubicBezTo>
                  <a:pt x="1978" y="5535"/>
                  <a:pt x="1838" y="5516"/>
                  <a:pt x="1706" y="5497"/>
                </a:cubicBezTo>
                <a:cubicBezTo>
                  <a:pt x="1326" y="5452"/>
                  <a:pt x="934" y="5427"/>
                  <a:pt x="567" y="5326"/>
                </a:cubicBezTo>
                <a:cubicBezTo>
                  <a:pt x="560" y="5324"/>
                  <a:pt x="553" y="5323"/>
                  <a:pt x="547" y="5323"/>
                </a:cubicBezTo>
                <a:cubicBezTo>
                  <a:pt x="480" y="5323"/>
                  <a:pt x="459" y="5411"/>
                  <a:pt x="529" y="5446"/>
                </a:cubicBezTo>
                <a:cubicBezTo>
                  <a:pt x="725" y="5541"/>
                  <a:pt x="921" y="5648"/>
                  <a:pt x="1136" y="5724"/>
                </a:cubicBezTo>
                <a:cubicBezTo>
                  <a:pt x="1345" y="5800"/>
                  <a:pt x="1554" y="5864"/>
                  <a:pt x="1781" y="5895"/>
                </a:cubicBezTo>
                <a:cubicBezTo>
                  <a:pt x="1971" y="5927"/>
                  <a:pt x="2161" y="5952"/>
                  <a:pt x="2357" y="5971"/>
                </a:cubicBezTo>
                <a:cubicBezTo>
                  <a:pt x="2939" y="6028"/>
                  <a:pt x="3521" y="6034"/>
                  <a:pt x="4110" y="6053"/>
                </a:cubicBezTo>
                <a:cubicBezTo>
                  <a:pt x="4496" y="6066"/>
                  <a:pt x="4888" y="6060"/>
                  <a:pt x="5274" y="6066"/>
                </a:cubicBezTo>
                <a:cubicBezTo>
                  <a:pt x="5470" y="6072"/>
                  <a:pt x="5666" y="6072"/>
                  <a:pt x="5862" y="6085"/>
                </a:cubicBezTo>
                <a:cubicBezTo>
                  <a:pt x="6014" y="6098"/>
                  <a:pt x="6166" y="6129"/>
                  <a:pt x="6318" y="6155"/>
                </a:cubicBezTo>
                <a:cubicBezTo>
                  <a:pt x="6507" y="6395"/>
                  <a:pt x="6691" y="6629"/>
                  <a:pt x="6868" y="6876"/>
                </a:cubicBezTo>
                <a:cubicBezTo>
                  <a:pt x="6849" y="6869"/>
                  <a:pt x="6830" y="6863"/>
                  <a:pt x="6811" y="6857"/>
                </a:cubicBezTo>
                <a:cubicBezTo>
                  <a:pt x="6704" y="6825"/>
                  <a:pt x="6609" y="6775"/>
                  <a:pt x="6507" y="6730"/>
                </a:cubicBezTo>
                <a:cubicBezTo>
                  <a:pt x="6299" y="6629"/>
                  <a:pt x="6065" y="6566"/>
                  <a:pt x="5831" y="6528"/>
                </a:cubicBezTo>
                <a:cubicBezTo>
                  <a:pt x="5691" y="6506"/>
                  <a:pt x="5550" y="6498"/>
                  <a:pt x="5408" y="6498"/>
                </a:cubicBezTo>
                <a:cubicBezTo>
                  <a:pt x="5131" y="6498"/>
                  <a:pt x="4850" y="6530"/>
                  <a:pt x="4578" y="6559"/>
                </a:cubicBezTo>
                <a:cubicBezTo>
                  <a:pt x="4243" y="6591"/>
                  <a:pt x="3914" y="6623"/>
                  <a:pt x="3585" y="6629"/>
                </a:cubicBezTo>
                <a:cubicBezTo>
                  <a:pt x="3496" y="6629"/>
                  <a:pt x="3407" y="6629"/>
                  <a:pt x="3319" y="6623"/>
                </a:cubicBezTo>
                <a:cubicBezTo>
                  <a:pt x="3123" y="6616"/>
                  <a:pt x="2927" y="6610"/>
                  <a:pt x="2737" y="6597"/>
                </a:cubicBezTo>
                <a:cubicBezTo>
                  <a:pt x="2376" y="6566"/>
                  <a:pt x="2009" y="6521"/>
                  <a:pt x="1655" y="6446"/>
                </a:cubicBezTo>
                <a:cubicBezTo>
                  <a:pt x="1364" y="6389"/>
                  <a:pt x="1079" y="6306"/>
                  <a:pt x="801" y="6193"/>
                </a:cubicBezTo>
                <a:cubicBezTo>
                  <a:pt x="794" y="6190"/>
                  <a:pt x="787" y="6188"/>
                  <a:pt x="781" y="6188"/>
                </a:cubicBezTo>
                <a:cubicBezTo>
                  <a:pt x="732" y="6188"/>
                  <a:pt x="712" y="6271"/>
                  <a:pt x="763" y="6294"/>
                </a:cubicBezTo>
                <a:cubicBezTo>
                  <a:pt x="1003" y="6408"/>
                  <a:pt x="1244" y="6509"/>
                  <a:pt x="1484" y="6604"/>
                </a:cubicBezTo>
                <a:cubicBezTo>
                  <a:pt x="1706" y="6692"/>
                  <a:pt x="1927" y="6768"/>
                  <a:pt x="2155" y="6831"/>
                </a:cubicBezTo>
                <a:cubicBezTo>
                  <a:pt x="2420" y="6907"/>
                  <a:pt x="2686" y="6958"/>
                  <a:pt x="2958" y="6983"/>
                </a:cubicBezTo>
                <a:cubicBezTo>
                  <a:pt x="3147" y="7001"/>
                  <a:pt x="3338" y="7009"/>
                  <a:pt x="3530" y="7009"/>
                </a:cubicBezTo>
                <a:cubicBezTo>
                  <a:pt x="3679" y="7009"/>
                  <a:pt x="3828" y="7004"/>
                  <a:pt x="3977" y="6996"/>
                </a:cubicBezTo>
                <a:cubicBezTo>
                  <a:pt x="4230" y="6983"/>
                  <a:pt x="4483" y="6958"/>
                  <a:pt x="4736" y="6933"/>
                </a:cubicBezTo>
                <a:cubicBezTo>
                  <a:pt x="4965" y="6912"/>
                  <a:pt x="5196" y="6897"/>
                  <a:pt x="5426" y="6897"/>
                </a:cubicBezTo>
                <a:cubicBezTo>
                  <a:pt x="5615" y="6897"/>
                  <a:pt x="5803" y="6907"/>
                  <a:pt x="5989" y="6933"/>
                </a:cubicBezTo>
                <a:cubicBezTo>
                  <a:pt x="6197" y="6964"/>
                  <a:pt x="6387" y="7047"/>
                  <a:pt x="6583" y="7085"/>
                </a:cubicBezTo>
                <a:cubicBezTo>
                  <a:pt x="6686" y="7110"/>
                  <a:pt x="6798" y="7142"/>
                  <a:pt x="6902" y="7142"/>
                </a:cubicBezTo>
                <a:cubicBezTo>
                  <a:pt x="6952" y="7142"/>
                  <a:pt x="7000" y="7135"/>
                  <a:pt x="7045" y="7116"/>
                </a:cubicBezTo>
                <a:cubicBezTo>
                  <a:pt x="7165" y="7274"/>
                  <a:pt x="7273" y="7433"/>
                  <a:pt x="7387" y="7597"/>
                </a:cubicBezTo>
                <a:cubicBezTo>
                  <a:pt x="7243" y="7648"/>
                  <a:pt x="7097" y="7669"/>
                  <a:pt x="6950" y="7669"/>
                </a:cubicBezTo>
                <a:cubicBezTo>
                  <a:pt x="6625" y="7669"/>
                  <a:pt x="6298" y="7568"/>
                  <a:pt x="5989" y="7477"/>
                </a:cubicBezTo>
                <a:cubicBezTo>
                  <a:pt x="5584" y="7363"/>
                  <a:pt x="5179" y="7268"/>
                  <a:pt x="4755" y="7255"/>
                </a:cubicBezTo>
                <a:cubicBezTo>
                  <a:pt x="4712" y="7254"/>
                  <a:pt x="4670" y="7253"/>
                  <a:pt x="4627" y="7253"/>
                </a:cubicBezTo>
                <a:cubicBezTo>
                  <a:pt x="4499" y="7253"/>
                  <a:pt x="4371" y="7260"/>
                  <a:pt x="4243" y="7274"/>
                </a:cubicBezTo>
                <a:cubicBezTo>
                  <a:pt x="4192" y="7274"/>
                  <a:pt x="4148" y="7281"/>
                  <a:pt x="4103" y="7287"/>
                </a:cubicBezTo>
                <a:cubicBezTo>
                  <a:pt x="3901" y="7306"/>
                  <a:pt x="3698" y="7331"/>
                  <a:pt x="3496" y="7357"/>
                </a:cubicBezTo>
                <a:cubicBezTo>
                  <a:pt x="3382" y="7369"/>
                  <a:pt x="3268" y="7376"/>
                  <a:pt x="3154" y="7382"/>
                </a:cubicBezTo>
                <a:cubicBezTo>
                  <a:pt x="3000" y="7393"/>
                  <a:pt x="2848" y="7400"/>
                  <a:pt x="2695" y="7400"/>
                </a:cubicBezTo>
                <a:cubicBezTo>
                  <a:pt x="2585" y="7400"/>
                  <a:pt x="2475" y="7396"/>
                  <a:pt x="2364" y="7388"/>
                </a:cubicBezTo>
                <a:cubicBezTo>
                  <a:pt x="2186" y="7382"/>
                  <a:pt x="2009" y="7376"/>
                  <a:pt x="1838" y="7350"/>
                </a:cubicBezTo>
                <a:lnTo>
                  <a:pt x="1813" y="7350"/>
                </a:lnTo>
                <a:cubicBezTo>
                  <a:pt x="1630" y="7325"/>
                  <a:pt x="1434" y="7300"/>
                  <a:pt x="1269" y="7230"/>
                </a:cubicBezTo>
                <a:cubicBezTo>
                  <a:pt x="1262" y="7227"/>
                  <a:pt x="1255" y="7225"/>
                  <a:pt x="1248" y="7225"/>
                </a:cubicBezTo>
                <a:cubicBezTo>
                  <a:pt x="1205" y="7225"/>
                  <a:pt x="1186" y="7291"/>
                  <a:pt x="1225" y="7319"/>
                </a:cubicBezTo>
                <a:cubicBezTo>
                  <a:pt x="1320" y="7388"/>
                  <a:pt x="1408" y="7470"/>
                  <a:pt x="1509" y="7521"/>
                </a:cubicBezTo>
                <a:cubicBezTo>
                  <a:pt x="1573" y="7559"/>
                  <a:pt x="1636" y="7584"/>
                  <a:pt x="1699" y="7610"/>
                </a:cubicBezTo>
                <a:cubicBezTo>
                  <a:pt x="1731" y="7622"/>
                  <a:pt x="1762" y="7635"/>
                  <a:pt x="1794" y="7648"/>
                </a:cubicBezTo>
                <a:cubicBezTo>
                  <a:pt x="1997" y="7730"/>
                  <a:pt x="2218" y="7774"/>
                  <a:pt x="2439" y="7787"/>
                </a:cubicBezTo>
                <a:cubicBezTo>
                  <a:pt x="2521" y="7790"/>
                  <a:pt x="2601" y="7792"/>
                  <a:pt x="2682" y="7792"/>
                </a:cubicBezTo>
                <a:cubicBezTo>
                  <a:pt x="2890" y="7792"/>
                  <a:pt x="3096" y="7782"/>
                  <a:pt x="3306" y="7768"/>
                </a:cubicBezTo>
                <a:cubicBezTo>
                  <a:pt x="3616" y="7743"/>
                  <a:pt x="3926" y="7705"/>
                  <a:pt x="4230" y="7667"/>
                </a:cubicBezTo>
                <a:cubicBezTo>
                  <a:pt x="4337" y="7660"/>
                  <a:pt x="4451" y="7648"/>
                  <a:pt x="4559" y="7641"/>
                </a:cubicBezTo>
                <a:cubicBezTo>
                  <a:pt x="4692" y="7629"/>
                  <a:pt x="4825" y="7616"/>
                  <a:pt x="4957" y="7610"/>
                </a:cubicBezTo>
                <a:cubicBezTo>
                  <a:pt x="4990" y="7608"/>
                  <a:pt x="5023" y="7608"/>
                  <a:pt x="5056" y="7608"/>
                </a:cubicBezTo>
                <a:cubicBezTo>
                  <a:pt x="5480" y="7608"/>
                  <a:pt x="5875" y="7717"/>
                  <a:pt x="6292" y="7799"/>
                </a:cubicBezTo>
                <a:cubicBezTo>
                  <a:pt x="6479" y="7838"/>
                  <a:pt x="6670" y="7865"/>
                  <a:pt x="6860" y="7865"/>
                </a:cubicBezTo>
                <a:cubicBezTo>
                  <a:pt x="7074" y="7865"/>
                  <a:pt x="7287" y="7830"/>
                  <a:pt x="7488" y="7736"/>
                </a:cubicBezTo>
                <a:cubicBezTo>
                  <a:pt x="7665" y="7989"/>
                  <a:pt x="7836" y="8249"/>
                  <a:pt x="8007" y="8514"/>
                </a:cubicBezTo>
                <a:lnTo>
                  <a:pt x="8001" y="8514"/>
                </a:lnTo>
                <a:cubicBezTo>
                  <a:pt x="7672" y="8325"/>
                  <a:pt x="7305" y="8230"/>
                  <a:pt x="6931" y="8160"/>
                </a:cubicBezTo>
                <a:cubicBezTo>
                  <a:pt x="6695" y="8117"/>
                  <a:pt x="6459" y="8101"/>
                  <a:pt x="6222" y="8101"/>
                </a:cubicBezTo>
                <a:cubicBezTo>
                  <a:pt x="5806" y="8101"/>
                  <a:pt x="5390" y="8149"/>
                  <a:pt x="4970" y="8173"/>
                </a:cubicBezTo>
                <a:cubicBezTo>
                  <a:pt x="4787" y="8185"/>
                  <a:pt x="4597" y="8192"/>
                  <a:pt x="4407" y="8192"/>
                </a:cubicBezTo>
                <a:cubicBezTo>
                  <a:pt x="4299" y="8185"/>
                  <a:pt x="4192" y="8185"/>
                  <a:pt x="4084" y="8173"/>
                </a:cubicBezTo>
                <a:cubicBezTo>
                  <a:pt x="3857" y="8147"/>
                  <a:pt x="3629" y="8109"/>
                  <a:pt x="3407" y="8078"/>
                </a:cubicBezTo>
                <a:cubicBezTo>
                  <a:pt x="3205" y="8052"/>
                  <a:pt x="3003" y="8030"/>
                  <a:pt x="2797" y="8030"/>
                </a:cubicBezTo>
                <a:cubicBezTo>
                  <a:pt x="2752" y="8030"/>
                  <a:pt x="2706" y="8031"/>
                  <a:pt x="2661" y="8034"/>
                </a:cubicBezTo>
                <a:cubicBezTo>
                  <a:pt x="2250" y="8059"/>
                  <a:pt x="1762" y="8166"/>
                  <a:pt x="1465" y="8470"/>
                </a:cubicBezTo>
                <a:cubicBezTo>
                  <a:pt x="1407" y="8528"/>
                  <a:pt x="1451" y="8635"/>
                  <a:pt x="1522" y="8635"/>
                </a:cubicBezTo>
                <a:cubicBezTo>
                  <a:pt x="1536" y="8635"/>
                  <a:pt x="1551" y="8631"/>
                  <a:pt x="1566" y="8622"/>
                </a:cubicBezTo>
                <a:cubicBezTo>
                  <a:pt x="1781" y="8502"/>
                  <a:pt x="1997" y="8407"/>
                  <a:pt x="2243" y="8382"/>
                </a:cubicBezTo>
                <a:cubicBezTo>
                  <a:pt x="2317" y="8373"/>
                  <a:pt x="2391" y="8370"/>
                  <a:pt x="2466" y="8370"/>
                </a:cubicBezTo>
                <a:cubicBezTo>
                  <a:pt x="2622" y="8370"/>
                  <a:pt x="2781" y="8385"/>
                  <a:pt x="2939" y="8407"/>
                </a:cubicBezTo>
                <a:cubicBezTo>
                  <a:pt x="3129" y="8432"/>
                  <a:pt x="3319" y="8464"/>
                  <a:pt x="3509" y="8495"/>
                </a:cubicBezTo>
                <a:cubicBezTo>
                  <a:pt x="3774" y="8533"/>
                  <a:pt x="4046" y="8571"/>
                  <a:pt x="4312" y="8578"/>
                </a:cubicBezTo>
                <a:cubicBezTo>
                  <a:pt x="4388" y="8584"/>
                  <a:pt x="4470" y="8584"/>
                  <a:pt x="4546" y="8584"/>
                </a:cubicBezTo>
                <a:cubicBezTo>
                  <a:pt x="4774" y="8584"/>
                  <a:pt x="5002" y="8565"/>
                  <a:pt x="5236" y="8546"/>
                </a:cubicBezTo>
                <a:cubicBezTo>
                  <a:pt x="5394" y="8540"/>
                  <a:pt x="5552" y="8521"/>
                  <a:pt x="5710" y="8508"/>
                </a:cubicBezTo>
                <a:cubicBezTo>
                  <a:pt x="6063" y="8478"/>
                  <a:pt x="6426" y="8438"/>
                  <a:pt x="6784" y="8438"/>
                </a:cubicBezTo>
                <a:cubicBezTo>
                  <a:pt x="7256" y="8438"/>
                  <a:pt x="7719" y="8507"/>
                  <a:pt x="8140" y="8755"/>
                </a:cubicBezTo>
                <a:cubicBezTo>
                  <a:pt x="8146" y="8761"/>
                  <a:pt x="8159" y="8767"/>
                  <a:pt x="8165" y="8767"/>
                </a:cubicBezTo>
                <a:cubicBezTo>
                  <a:pt x="8222" y="8856"/>
                  <a:pt x="8273" y="8938"/>
                  <a:pt x="8330" y="9027"/>
                </a:cubicBezTo>
                <a:cubicBezTo>
                  <a:pt x="8241" y="9014"/>
                  <a:pt x="8159" y="8983"/>
                  <a:pt x="8064" y="8976"/>
                </a:cubicBezTo>
                <a:cubicBezTo>
                  <a:pt x="7944" y="8964"/>
                  <a:pt x="7817" y="8957"/>
                  <a:pt x="7697" y="8932"/>
                </a:cubicBezTo>
                <a:cubicBezTo>
                  <a:pt x="7456" y="8888"/>
                  <a:pt x="7210" y="8837"/>
                  <a:pt x="6963" y="8824"/>
                </a:cubicBezTo>
                <a:cubicBezTo>
                  <a:pt x="6746" y="8808"/>
                  <a:pt x="6530" y="8801"/>
                  <a:pt x="6314" y="8801"/>
                </a:cubicBezTo>
                <a:cubicBezTo>
                  <a:pt x="6015" y="8801"/>
                  <a:pt x="5717" y="8815"/>
                  <a:pt x="5419" y="8837"/>
                </a:cubicBezTo>
                <a:cubicBezTo>
                  <a:pt x="5166" y="8856"/>
                  <a:pt x="4913" y="8875"/>
                  <a:pt x="4660" y="8907"/>
                </a:cubicBezTo>
                <a:cubicBezTo>
                  <a:pt x="4578" y="8919"/>
                  <a:pt x="4496" y="8926"/>
                  <a:pt x="4413" y="8938"/>
                </a:cubicBezTo>
                <a:cubicBezTo>
                  <a:pt x="4141" y="8970"/>
                  <a:pt x="3869" y="8989"/>
                  <a:pt x="3604" y="8995"/>
                </a:cubicBezTo>
                <a:cubicBezTo>
                  <a:pt x="3452" y="9002"/>
                  <a:pt x="3300" y="9002"/>
                  <a:pt x="3142" y="9002"/>
                </a:cubicBezTo>
                <a:cubicBezTo>
                  <a:pt x="2933" y="9002"/>
                  <a:pt x="2718" y="9008"/>
                  <a:pt x="2503" y="9008"/>
                </a:cubicBezTo>
                <a:cubicBezTo>
                  <a:pt x="2364" y="9008"/>
                  <a:pt x="2224" y="9016"/>
                  <a:pt x="2083" y="9016"/>
                </a:cubicBezTo>
                <a:cubicBezTo>
                  <a:pt x="2013" y="9016"/>
                  <a:pt x="1942" y="9014"/>
                  <a:pt x="1870" y="9008"/>
                </a:cubicBezTo>
                <a:cubicBezTo>
                  <a:pt x="1868" y="9008"/>
                  <a:pt x="1866" y="9008"/>
                  <a:pt x="1864" y="9008"/>
                </a:cubicBezTo>
                <a:cubicBezTo>
                  <a:pt x="1801" y="9008"/>
                  <a:pt x="1802" y="9097"/>
                  <a:pt x="1864" y="9109"/>
                </a:cubicBezTo>
                <a:cubicBezTo>
                  <a:pt x="2110" y="9147"/>
                  <a:pt x="2345" y="9236"/>
                  <a:pt x="2591" y="9286"/>
                </a:cubicBezTo>
                <a:cubicBezTo>
                  <a:pt x="2819" y="9337"/>
                  <a:pt x="3053" y="9381"/>
                  <a:pt x="3287" y="9387"/>
                </a:cubicBezTo>
                <a:cubicBezTo>
                  <a:pt x="3350" y="9391"/>
                  <a:pt x="3414" y="9392"/>
                  <a:pt x="3477" y="9392"/>
                </a:cubicBezTo>
                <a:cubicBezTo>
                  <a:pt x="3540" y="9392"/>
                  <a:pt x="3604" y="9391"/>
                  <a:pt x="3667" y="9387"/>
                </a:cubicBezTo>
                <a:cubicBezTo>
                  <a:pt x="4040" y="9375"/>
                  <a:pt x="4420" y="9324"/>
                  <a:pt x="4793" y="9280"/>
                </a:cubicBezTo>
                <a:cubicBezTo>
                  <a:pt x="5078" y="9248"/>
                  <a:pt x="5362" y="9217"/>
                  <a:pt x="5647" y="9204"/>
                </a:cubicBezTo>
                <a:cubicBezTo>
                  <a:pt x="5698" y="9198"/>
                  <a:pt x="5748" y="9198"/>
                  <a:pt x="5799" y="9198"/>
                </a:cubicBezTo>
                <a:cubicBezTo>
                  <a:pt x="5854" y="9196"/>
                  <a:pt x="5910" y="9195"/>
                  <a:pt x="5965" y="9195"/>
                </a:cubicBezTo>
                <a:cubicBezTo>
                  <a:pt x="6262" y="9195"/>
                  <a:pt x="6558" y="9215"/>
                  <a:pt x="6852" y="9215"/>
                </a:cubicBezTo>
                <a:cubicBezTo>
                  <a:pt x="6929" y="9215"/>
                  <a:pt x="7006" y="9214"/>
                  <a:pt x="7083" y="9210"/>
                </a:cubicBezTo>
                <a:cubicBezTo>
                  <a:pt x="7305" y="9198"/>
                  <a:pt x="7520" y="9172"/>
                  <a:pt x="7741" y="9153"/>
                </a:cubicBezTo>
                <a:cubicBezTo>
                  <a:pt x="7798" y="9150"/>
                  <a:pt x="7855" y="9150"/>
                  <a:pt x="7912" y="9150"/>
                </a:cubicBezTo>
                <a:cubicBezTo>
                  <a:pt x="7969" y="9150"/>
                  <a:pt x="8026" y="9150"/>
                  <a:pt x="8083" y="9147"/>
                </a:cubicBezTo>
                <a:cubicBezTo>
                  <a:pt x="8184" y="9147"/>
                  <a:pt x="8285" y="9122"/>
                  <a:pt x="8387" y="9122"/>
                </a:cubicBezTo>
                <a:cubicBezTo>
                  <a:pt x="8532" y="9362"/>
                  <a:pt x="8678" y="9603"/>
                  <a:pt x="8823" y="9849"/>
                </a:cubicBezTo>
                <a:lnTo>
                  <a:pt x="8817" y="9849"/>
                </a:lnTo>
                <a:cubicBezTo>
                  <a:pt x="8709" y="9843"/>
                  <a:pt x="8608" y="9824"/>
                  <a:pt x="8500" y="9805"/>
                </a:cubicBezTo>
                <a:cubicBezTo>
                  <a:pt x="8450" y="9800"/>
                  <a:pt x="8398" y="9798"/>
                  <a:pt x="8345" y="9798"/>
                </a:cubicBezTo>
                <a:cubicBezTo>
                  <a:pt x="8273" y="9798"/>
                  <a:pt x="8200" y="9801"/>
                  <a:pt x="8127" y="9805"/>
                </a:cubicBezTo>
                <a:cubicBezTo>
                  <a:pt x="7893" y="9805"/>
                  <a:pt x="7659" y="9805"/>
                  <a:pt x="7425" y="9818"/>
                </a:cubicBezTo>
                <a:cubicBezTo>
                  <a:pt x="6957" y="9843"/>
                  <a:pt x="6489" y="9862"/>
                  <a:pt x="6027" y="9868"/>
                </a:cubicBezTo>
                <a:cubicBezTo>
                  <a:pt x="5856" y="9871"/>
                  <a:pt x="5687" y="9873"/>
                  <a:pt x="5517" y="9873"/>
                </a:cubicBezTo>
                <a:cubicBezTo>
                  <a:pt x="5348" y="9873"/>
                  <a:pt x="5179" y="9871"/>
                  <a:pt x="5008" y="9868"/>
                </a:cubicBezTo>
                <a:lnTo>
                  <a:pt x="4825" y="9868"/>
                </a:lnTo>
                <a:cubicBezTo>
                  <a:pt x="4641" y="9865"/>
                  <a:pt x="4459" y="9864"/>
                  <a:pt x="4278" y="9864"/>
                </a:cubicBezTo>
                <a:cubicBezTo>
                  <a:pt x="4097" y="9864"/>
                  <a:pt x="3917" y="9865"/>
                  <a:pt x="3736" y="9868"/>
                </a:cubicBezTo>
                <a:cubicBezTo>
                  <a:pt x="3667" y="9875"/>
                  <a:pt x="3597" y="9875"/>
                  <a:pt x="3521" y="9881"/>
                </a:cubicBezTo>
                <a:cubicBezTo>
                  <a:pt x="3322" y="9890"/>
                  <a:pt x="3121" y="9894"/>
                  <a:pt x="2919" y="9894"/>
                </a:cubicBezTo>
                <a:cubicBezTo>
                  <a:pt x="2687" y="9894"/>
                  <a:pt x="2455" y="9888"/>
                  <a:pt x="2224" y="9875"/>
                </a:cubicBezTo>
                <a:cubicBezTo>
                  <a:pt x="2174" y="9875"/>
                  <a:pt x="2174" y="9938"/>
                  <a:pt x="2218" y="9944"/>
                </a:cubicBezTo>
                <a:cubicBezTo>
                  <a:pt x="2711" y="10014"/>
                  <a:pt x="3199" y="10102"/>
                  <a:pt x="3692" y="10172"/>
                </a:cubicBezTo>
                <a:cubicBezTo>
                  <a:pt x="3724" y="10178"/>
                  <a:pt x="3755" y="10178"/>
                  <a:pt x="3781" y="10185"/>
                </a:cubicBezTo>
                <a:cubicBezTo>
                  <a:pt x="4236" y="10242"/>
                  <a:pt x="4698" y="10267"/>
                  <a:pt x="5160" y="10267"/>
                </a:cubicBezTo>
                <a:cubicBezTo>
                  <a:pt x="5228" y="10268"/>
                  <a:pt x="5295" y="10269"/>
                  <a:pt x="5363" y="10269"/>
                </a:cubicBezTo>
                <a:cubicBezTo>
                  <a:pt x="5650" y="10269"/>
                  <a:pt x="5936" y="10259"/>
                  <a:pt x="6223" y="10254"/>
                </a:cubicBezTo>
                <a:lnTo>
                  <a:pt x="6292" y="10254"/>
                </a:lnTo>
                <a:cubicBezTo>
                  <a:pt x="6729" y="10242"/>
                  <a:pt x="7172" y="10229"/>
                  <a:pt x="7615" y="10191"/>
                </a:cubicBezTo>
                <a:cubicBezTo>
                  <a:pt x="7823" y="10172"/>
                  <a:pt x="8032" y="10134"/>
                  <a:pt x="8241" y="10102"/>
                </a:cubicBezTo>
                <a:cubicBezTo>
                  <a:pt x="8355" y="10083"/>
                  <a:pt x="8462" y="10071"/>
                  <a:pt x="8570" y="10033"/>
                </a:cubicBezTo>
                <a:cubicBezTo>
                  <a:pt x="8671" y="9995"/>
                  <a:pt x="8760" y="9957"/>
                  <a:pt x="8867" y="9938"/>
                </a:cubicBezTo>
                <a:cubicBezTo>
                  <a:pt x="9007" y="10178"/>
                  <a:pt x="9146" y="10425"/>
                  <a:pt x="9272" y="10672"/>
                </a:cubicBezTo>
                <a:cubicBezTo>
                  <a:pt x="9196" y="10646"/>
                  <a:pt x="9120" y="10621"/>
                  <a:pt x="9038" y="10602"/>
                </a:cubicBezTo>
                <a:cubicBezTo>
                  <a:pt x="8918" y="10583"/>
                  <a:pt x="8798" y="10558"/>
                  <a:pt x="8671" y="10539"/>
                </a:cubicBezTo>
                <a:cubicBezTo>
                  <a:pt x="8418" y="10507"/>
                  <a:pt x="8178" y="10469"/>
                  <a:pt x="7918" y="10469"/>
                </a:cubicBezTo>
                <a:cubicBezTo>
                  <a:pt x="7400" y="10476"/>
                  <a:pt x="6893" y="10533"/>
                  <a:pt x="6387" y="10602"/>
                </a:cubicBezTo>
                <a:cubicBezTo>
                  <a:pt x="6039" y="10653"/>
                  <a:pt x="5691" y="10703"/>
                  <a:pt x="5343" y="10748"/>
                </a:cubicBezTo>
                <a:cubicBezTo>
                  <a:pt x="5274" y="10754"/>
                  <a:pt x="5204" y="10760"/>
                  <a:pt x="5128" y="10767"/>
                </a:cubicBezTo>
                <a:cubicBezTo>
                  <a:pt x="4801" y="10802"/>
                  <a:pt x="4474" y="10821"/>
                  <a:pt x="4146" y="10821"/>
                </a:cubicBezTo>
                <a:cubicBezTo>
                  <a:pt x="4062" y="10821"/>
                  <a:pt x="3979" y="10820"/>
                  <a:pt x="3895" y="10817"/>
                </a:cubicBezTo>
                <a:cubicBezTo>
                  <a:pt x="3388" y="10811"/>
                  <a:pt x="2882" y="10773"/>
                  <a:pt x="2383" y="10703"/>
                </a:cubicBezTo>
                <a:cubicBezTo>
                  <a:pt x="2381" y="10703"/>
                  <a:pt x="2379" y="10703"/>
                  <a:pt x="2377" y="10703"/>
                </a:cubicBezTo>
                <a:cubicBezTo>
                  <a:pt x="2318" y="10703"/>
                  <a:pt x="2302" y="10805"/>
                  <a:pt x="2364" y="10817"/>
                </a:cubicBezTo>
                <a:cubicBezTo>
                  <a:pt x="2863" y="10931"/>
                  <a:pt x="3357" y="11064"/>
                  <a:pt x="3869" y="11140"/>
                </a:cubicBezTo>
                <a:cubicBezTo>
                  <a:pt x="3901" y="11146"/>
                  <a:pt x="3933" y="11146"/>
                  <a:pt x="3970" y="11153"/>
                </a:cubicBezTo>
                <a:cubicBezTo>
                  <a:pt x="4161" y="11176"/>
                  <a:pt x="4352" y="11187"/>
                  <a:pt x="4543" y="11187"/>
                </a:cubicBezTo>
                <a:cubicBezTo>
                  <a:pt x="4861" y="11187"/>
                  <a:pt x="5179" y="11158"/>
                  <a:pt x="5495" y="11115"/>
                </a:cubicBezTo>
                <a:cubicBezTo>
                  <a:pt x="5843" y="11070"/>
                  <a:pt x="6197" y="11013"/>
                  <a:pt x="6545" y="10963"/>
                </a:cubicBezTo>
                <a:lnTo>
                  <a:pt x="6545" y="10969"/>
                </a:lnTo>
                <a:cubicBezTo>
                  <a:pt x="6583" y="10963"/>
                  <a:pt x="6628" y="10956"/>
                  <a:pt x="6666" y="10950"/>
                </a:cubicBezTo>
                <a:cubicBezTo>
                  <a:pt x="7083" y="10892"/>
                  <a:pt x="7500" y="10861"/>
                  <a:pt x="7918" y="10861"/>
                </a:cubicBezTo>
                <a:cubicBezTo>
                  <a:pt x="7956" y="10861"/>
                  <a:pt x="7994" y="10861"/>
                  <a:pt x="8032" y="10862"/>
                </a:cubicBezTo>
                <a:cubicBezTo>
                  <a:pt x="8254" y="10862"/>
                  <a:pt x="8481" y="10843"/>
                  <a:pt x="8703" y="10843"/>
                </a:cubicBezTo>
                <a:cubicBezTo>
                  <a:pt x="8829" y="10843"/>
                  <a:pt x="8950" y="10849"/>
                  <a:pt x="9070" y="10849"/>
                </a:cubicBezTo>
                <a:cubicBezTo>
                  <a:pt x="9171" y="10849"/>
                  <a:pt x="9266" y="10836"/>
                  <a:pt x="9361" y="10836"/>
                </a:cubicBezTo>
                <a:lnTo>
                  <a:pt x="9367" y="10836"/>
                </a:lnTo>
                <a:cubicBezTo>
                  <a:pt x="9386" y="10881"/>
                  <a:pt x="9411" y="10925"/>
                  <a:pt x="9430" y="10969"/>
                </a:cubicBezTo>
                <a:cubicBezTo>
                  <a:pt x="9475" y="11051"/>
                  <a:pt x="9519" y="11134"/>
                  <a:pt x="9557" y="11216"/>
                </a:cubicBezTo>
                <a:cubicBezTo>
                  <a:pt x="9557" y="11222"/>
                  <a:pt x="9551" y="11235"/>
                  <a:pt x="9544" y="11241"/>
                </a:cubicBezTo>
                <a:cubicBezTo>
                  <a:pt x="9509" y="11311"/>
                  <a:pt x="9565" y="11402"/>
                  <a:pt x="9633" y="11402"/>
                </a:cubicBezTo>
                <a:cubicBezTo>
                  <a:pt x="9639" y="11402"/>
                  <a:pt x="9646" y="11401"/>
                  <a:pt x="9652" y="11399"/>
                </a:cubicBezTo>
                <a:cubicBezTo>
                  <a:pt x="9664" y="11425"/>
                  <a:pt x="9677" y="11450"/>
                  <a:pt x="9690" y="11475"/>
                </a:cubicBezTo>
                <a:cubicBezTo>
                  <a:pt x="9595" y="11444"/>
                  <a:pt x="9500" y="11412"/>
                  <a:pt x="9399" y="11380"/>
                </a:cubicBezTo>
                <a:cubicBezTo>
                  <a:pt x="9279" y="11349"/>
                  <a:pt x="9158" y="11336"/>
                  <a:pt x="9032" y="11311"/>
                </a:cubicBezTo>
                <a:cubicBezTo>
                  <a:pt x="8879" y="11284"/>
                  <a:pt x="8728" y="11273"/>
                  <a:pt x="8576" y="11273"/>
                </a:cubicBezTo>
                <a:cubicBezTo>
                  <a:pt x="8476" y="11273"/>
                  <a:pt x="8375" y="11278"/>
                  <a:pt x="8273" y="11285"/>
                </a:cubicBezTo>
                <a:cubicBezTo>
                  <a:pt x="7760" y="11317"/>
                  <a:pt x="7248" y="11399"/>
                  <a:pt x="6735" y="11469"/>
                </a:cubicBezTo>
                <a:cubicBezTo>
                  <a:pt x="6387" y="11520"/>
                  <a:pt x="6039" y="11564"/>
                  <a:pt x="5685" y="11583"/>
                </a:cubicBezTo>
                <a:cubicBezTo>
                  <a:pt x="5603" y="11589"/>
                  <a:pt x="5527" y="11589"/>
                  <a:pt x="5451" y="11595"/>
                </a:cubicBezTo>
                <a:cubicBezTo>
                  <a:pt x="5418" y="11596"/>
                  <a:pt x="5384" y="11596"/>
                  <a:pt x="5351" y="11596"/>
                </a:cubicBezTo>
                <a:cubicBezTo>
                  <a:pt x="4930" y="11596"/>
                  <a:pt x="4520" y="11560"/>
                  <a:pt x="4103" y="11513"/>
                </a:cubicBezTo>
                <a:lnTo>
                  <a:pt x="4072" y="11513"/>
                </a:lnTo>
                <a:cubicBezTo>
                  <a:pt x="3635" y="11463"/>
                  <a:pt x="3186" y="11444"/>
                  <a:pt x="2762" y="11323"/>
                </a:cubicBezTo>
                <a:cubicBezTo>
                  <a:pt x="2754" y="11321"/>
                  <a:pt x="2746" y="11320"/>
                  <a:pt x="2739" y="11320"/>
                </a:cubicBezTo>
                <a:cubicBezTo>
                  <a:pt x="2667" y="11320"/>
                  <a:pt x="2643" y="11421"/>
                  <a:pt x="2718" y="11450"/>
                </a:cubicBezTo>
                <a:cubicBezTo>
                  <a:pt x="3199" y="11627"/>
                  <a:pt x="3660" y="11823"/>
                  <a:pt x="4167" y="11905"/>
                </a:cubicBezTo>
                <a:cubicBezTo>
                  <a:pt x="4186" y="11912"/>
                  <a:pt x="4198" y="11912"/>
                  <a:pt x="4217" y="11912"/>
                </a:cubicBezTo>
                <a:cubicBezTo>
                  <a:pt x="4537" y="11961"/>
                  <a:pt x="4860" y="11981"/>
                  <a:pt x="5182" y="11981"/>
                </a:cubicBezTo>
                <a:cubicBezTo>
                  <a:pt x="5401" y="11981"/>
                  <a:pt x="5619" y="11971"/>
                  <a:pt x="5837" y="11956"/>
                </a:cubicBezTo>
                <a:cubicBezTo>
                  <a:pt x="6179" y="11937"/>
                  <a:pt x="6520" y="11893"/>
                  <a:pt x="6855" y="11842"/>
                </a:cubicBezTo>
                <a:cubicBezTo>
                  <a:pt x="6881" y="11842"/>
                  <a:pt x="6900" y="11842"/>
                  <a:pt x="6925" y="11836"/>
                </a:cubicBezTo>
                <a:cubicBezTo>
                  <a:pt x="7393" y="11766"/>
                  <a:pt x="7861" y="11690"/>
                  <a:pt x="8342" y="11665"/>
                </a:cubicBezTo>
                <a:cubicBezTo>
                  <a:pt x="8570" y="11659"/>
                  <a:pt x="8804" y="11646"/>
                  <a:pt x="9038" y="11640"/>
                </a:cubicBezTo>
                <a:cubicBezTo>
                  <a:pt x="9128" y="11637"/>
                  <a:pt x="9222" y="11634"/>
                  <a:pt x="9316" y="11634"/>
                </a:cubicBezTo>
                <a:cubicBezTo>
                  <a:pt x="9455" y="11634"/>
                  <a:pt x="9594" y="11641"/>
                  <a:pt x="9721" y="11671"/>
                </a:cubicBezTo>
                <a:cubicBezTo>
                  <a:pt x="9729" y="11673"/>
                  <a:pt x="9736" y="11674"/>
                  <a:pt x="9742" y="11674"/>
                </a:cubicBezTo>
                <a:cubicBezTo>
                  <a:pt x="9758" y="11674"/>
                  <a:pt x="9771" y="11670"/>
                  <a:pt x="9785" y="11665"/>
                </a:cubicBezTo>
                <a:cubicBezTo>
                  <a:pt x="9810" y="11722"/>
                  <a:pt x="9835" y="11773"/>
                  <a:pt x="9861" y="11830"/>
                </a:cubicBezTo>
                <a:cubicBezTo>
                  <a:pt x="9854" y="11849"/>
                  <a:pt x="9842" y="11867"/>
                  <a:pt x="9835" y="11886"/>
                </a:cubicBezTo>
                <a:cubicBezTo>
                  <a:pt x="9801" y="11941"/>
                  <a:pt x="9847" y="11995"/>
                  <a:pt x="9896" y="11995"/>
                </a:cubicBezTo>
                <a:cubicBezTo>
                  <a:pt x="9910" y="11995"/>
                  <a:pt x="9924" y="11991"/>
                  <a:pt x="9937" y="11981"/>
                </a:cubicBezTo>
                <a:cubicBezTo>
                  <a:pt x="9962" y="12038"/>
                  <a:pt x="9987" y="12095"/>
                  <a:pt x="10012" y="12152"/>
                </a:cubicBezTo>
                <a:cubicBezTo>
                  <a:pt x="9946" y="12163"/>
                  <a:pt x="9880" y="12167"/>
                  <a:pt x="9815" y="12167"/>
                </a:cubicBezTo>
                <a:cubicBezTo>
                  <a:pt x="9647" y="12167"/>
                  <a:pt x="9482" y="12139"/>
                  <a:pt x="9304" y="12121"/>
                </a:cubicBezTo>
                <a:cubicBezTo>
                  <a:pt x="9063" y="12095"/>
                  <a:pt x="8810" y="12095"/>
                  <a:pt x="8570" y="12095"/>
                </a:cubicBezTo>
                <a:cubicBezTo>
                  <a:pt x="8416" y="12092"/>
                  <a:pt x="8263" y="12090"/>
                  <a:pt x="8110" y="12090"/>
                </a:cubicBezTo>
                <a:cubicBezTo>
                  <a:pt x="7716" y="12090"/>
                  <a:pt x="7324" y="12101"/>
                  <a:pt x="6931" y="12114"/>
                </a:cubicBezTo>
                <a:cubicBezTo>
                  <a:pt x="6596" y="12133"/>
                  <a:pt x="6261" y="12146"/>
                  <a:pt x="5932" y="12171"/>
                </a:cubicBezTo>
                <a:lnTo>
                  <a:pt x="5919" y="12171"/>
                </a:lnTo>
                <a:cubicBezTo>
                  <a:pt x="5476" y="12203"/>
                  <a:pt x="5033" y="12234"/>
                  <a:pt x="4591" y="12304"/>
                </a:cubicBezTo>
                <a:cubicBezTo>
                  <a:pt x="4534" y="12310"/>
                  <a:pt x="4470" y="12323"/>
                  <a:pt x="4413" y="12336"/>
                </a:cubicBezTo>
                <a:cubicBezTo>
                  <a:pt x="4262" y="12367"/>
                  <a:pt x="4110" y="12399"/>
                  <a:pt x="3958" y="12424"/>
                </a:cubicBezTo>
                <a:cubicBezTo>
                  <a:pt x="3736" y="12469"/>
                  <a:pt x="3515" y="12487"/>
                  <a:pt x="3300" y="12532"/>
                </a:cubicBezTo>
                <a:cubicBezTo>
                  <a:pt x="3224" y="12544"/>
                  <a:pt x="3230" y="12658"/>
                  <a:pt x="3306" y="12658"/>
                </a:cubicBezTo>
                <a:cubicBezTo>
                  <a:pt x="3334" y="12659"/>
                  <a:pt x="3362" y="12659"/>
                  <a:pt x="3389" y="12659"/>
                </a:cubicBezTo>
                <a:cubicBezTo>
                  <a:pt x="3615" y="12659"/>
                  <a:pt x="3841" y="12639"/>
                  <a:pt x="4072" y="12633"/>
                </a:cubicBezTo>
                <a:cubicBezTo>
                  <a:pt x="4243" y="12633"/>
                  <a:pt x="4413" y="12639"/>
                  <a:pt x="4584" y="12639"/>
                </a:cubicBezTo>
                <a:cubicBezTo>
                  <a:pt x="4660" y="12639"/>
                  <a:pt x="4730" y="12639"/>
                  <a:pt x="4806" y="12633"/>
                </a:cubicBezTo>
                <a:cubicBezTo>
                  <a:pt x="5230" y="12620"/>
                  <a:pt x="5647" y="12576"/>
                  <a:pt x="6065" y="12551"/>
                </a:cubicBezTo>
                <a:cubicBezTo>
                  <a:pt x="6090" y="12551"/>
                  <a:pt x="6122" y="12544"/>
                  <a:pt x="6147" y="12544"/>
                </a:cubicBezTo>
                <a:cubicBezTo>
                  <a:pt x="6438" y="12525"/>
                  <a:pt x="6729" y="12513"/>
                  <a:pt x="7020" y="12500"/>
                </a:cubicBezTo>
                <a:cubicBezTo>
                  <a:pt x="7178" y="12494"/>
                  <a:pt x="7336" y="12487"/>
                  <a:pt x="7488" y="12487"/>
                </a:cubicBezTo>
                <a:cubicBezTo>
                  <a:pt x="7710" y="12481"/>
                  <a:pt x="7929" y="12478"/>
                  <a:pt x="8148" y="12478"/>
                </a:cubicBezTo>
                <a:cubicBezTo>
                  <a:pt x="8368" y="12478"/>
                  <a:pt x="8586" y="12481"/>
                  <a:pt x="8804" y="12487"/>
                </a:cubicBezTo>
                <a:cubicBezTo>
                  <a:pt x="8853" y="12489"/>
                  <a:pt x="8902" y="12490"/>
                  <a:pt x="8950" y="12490"/>
                </a:cubicBezTo>
                <a:cubicBezTo>
                  <a:pt x="9125" y="12490"/>
                  <a:pt x="9295" y="12479"/>
                  <a:pt x="9468" y="12450"/>
                </a:cubicBezTo>
                <a:cubicBezTo>
                  <a:pt x="9671" y="12412"/>
                  <a:pt x="9873" y="12336"/>
                  <a:pt x="10076" y="12285"/>
                </a:cubicBezTo>
                <a:cubicBezTo>
                  <a:pt x="10158" y="12462"/>
                  <a:pt x="10240" y="12639"/>
                  <a:pt x="10316" y="12823"/>
                </a:cubicBezTo>
                <a:cubicBezTo>
                  <a:pt x="10272" y="12810"/>
                  <a:pt x="10234" y="12791"/>
                  <a:pt x="10190" y="12785"/>
                </a:cubicBezTo>
                <a:cubicBezTo>
                  <a:pt x="10133" y="12779"/>
                  <a:pt x="10076" y="12772"/>
                  <a:pt x="10019" y="12766"/>
                </a:cubicBezTo>
                <a:cubicBezTo>
                  <a:pt x="9905" y="12747"/>
                  <a:pt x="9785" y="12722"/>
                  <a:pt x="9664" y="12722"/>
                </a:cubicBezTo>
                <a:cubicBezTo>
                  <a:pt x="9418" y="12722"/>
                  <a:pt x="9177" y="12722"/>
                  <a:pt x="8931" y="12734"/>
                </a:cubicBezTo>
                <a:cubicBezTo>
                  <a:pt x="8317" y="12766"/>
                  <a:pt x="7710" y="12867"/>
                  <a:pt x="7109" y="12962"/>
                </a:cubicBezTo>
                <a:cubicBezTo>
                  <a:pt x="6855" y="13006"/>
                  <a:pt x="6602" y="13044"/>
                  <a:pt x="6349" y="13082"/>
                </a:cubicBezTo>
                <a:cubicBezTo>
                  <a:pt x="6324" y="13089"/>
                  <a:pt x="6292" y="13089"/>
                  <a:pt x="6261" y="13095"/>
                </a:cubicBezTo>
                <a:cubicBezTo>
                  <a:pt x="5900" y="13145"/>
                  <a:pt x="5533" y="13190"/>
                  <a:pt x="5166" y="13209"/>
                </a:cubicBezTo>
                <a:cubicBezTo>
                  <a:pt x="5103" y="13209"/>
                  <a:pt x="5040" y="13215"/>
                  <a:pt x="4976" y="13215"/>
                </a:cubicBezTo>
                <a:cubicBezTo>
                  <a:pt x="4931" y="13216"/>
                  <a:pt x="4885" y="13216"/>
                  <a:pt x="4840" y="13216"/>
                </a:cubicBezTo>
                <a:cubicBezTo>
                  <a:pt x="4547" y="13216"/>
                  <a:pt x="4261" y="13195"/>
                  <a:pt x="3970" y="13108"/>
                </a:cubicBezTo>
                <a:cubicBezTo>
                  <a:pt x="3963" y="13105"/>
                  <a:pt x="3956" y="13104"/>
                  <a:pt x="3950" y="13104"/>
                </a:cubicBezTo>
                <a:cubicBezTo>
                  <a:pt x="3894" y="13104"/>
                  <a:pt x="3871" y="13192"/>
                  <a:pt x="3939" y="13215"/>
                </a:cubicBezTo>
                <a:cubicBezTo>
                  <a:pt x="4350" y="13342"/>
                  <a:pt x="4774" y="13455"/>
                  <a:pt x="5204" y="13493"/>
                </a:cubicBezTo>
                <a:lnTo>
                  <a:pt x="5236" y="13493"/>
                </a:lnTo>
                <a:cubicBezTo>
                  <a:pt x="5373" y="13507"/>
                  <a:pt x="5512" y="13513"/>
                  <a:pt x="5651" y="13513"/>
                </a:cubicBezTo>
                <a:cubicBezTo>
                  <a:pt x="5894" y="13513"/>
                  <a:pt x="6139" y="13494"/>
                  <a:pt x="6381" y="13462"/>
                </a:cubicBezTo>
                <a:cubicBezTo>
                  <a:pt x="6640" y="13436"/>
                  <a:pt x="6900" y="13392"/>
                  <a:pt x="7159" y="13348"/>
                </a:cubicBezTo>
                <a:cubicBezTo>
                  <a:pt x="7362" y="13316"/>
                  <a:pt x="7564" y="13285"/>
                  <a:pt x="7760" y="13253"/>
                </a:cubicBezTo>
                <a:cubicBezTo>
                  <a:pt x="8197" y="13183"/>
                  <a:pt x="8633" y="13133"/>
                  <a:pt x="9070" y="13120"/>
                </a:cubicBezTo>
                <a:cubicBezTo>
                  <a:pt x="9285" y="13114"/>
                  <a:pt x="9500" y="13114"/>
                  <a:pt x="9715" y="13114"/>
                </a:cubicBezTo>
                <a:cubicBezTo>
                  <a:pt x="9829" y="13108"/>
                  <a:pt x="9949" y="13089"/>
                  <a:pt x="10063" y="13076"/>
                </a:cubicBezTo>
                <a:cubicBezTo>
                  <a:pt x="10114" y="13070"/>
                  <a:pt x="10164" y="13070"/>
                  <a:pt x="10209" y="13063"/>
                </a:cubicBezTo>
                <a:cubicBezTo>
                  <a:pt x="10266" y="13057"/>
                  <a:pt x="10310" y="13032"/>
                  <a:pt x="10360" y="13019"/>
                </a:cubicBezTo>
                <a:cubicBezTo>
                  <a:pt x="10373" y="13019"/>
                  <a:pt x="10386" y="13013"/>
                  <a:pt x="10392" y="13006"/>
                </a:cubicBezTo>
                <a:cubicBezTo>
                  <a:pt x="10462" y="13152"/>
                  <a:pt x="10519" y="13304"/>
                  <a:pt x="10582" y="13449"/>
                </a:cubicBezTo>
                <a:lnTo>
                  <a:pt x="10582" y="13455"/>
                </a:lnTo>
                <a:cubicBezTo>
                  <a:pt x="10364" y="13423"/>
                  <a:pt x="10145" y="13409"/>
                  <a:pt x="9926" y="13409"/>
                </a:cubicBezTo>
                <a:cubicBezTo>
                  <a:pt x="9155" y="13409"/>
                  <a:pt x="8383" y="13582"/>
                  <a:pt x="7634" y="13740"/>
                </a:cubicBezTo>
                <a:cubicBezTo>
                  <a:pt x="7494" y="13772"/>
                  <a:pt x="7349" y="13803"/>
                  <a:pt x="7203" y="13835"/>
                </a:cubicBezTo>
                <a:cubicBezTo>
                  <a:pt x="6976" y="13879"/>
                  <a:pt x="6748" y="13924"/>
                  <a:pt x="6520" y="13955"/>
                </a:cubicBezTo>
                <a:cubicBezTo>
                  <a:pt x="6419" y="13974"/>
                  <a:pt x="6318" y="13987"/>
                  <a:pt x="6216" y="14000"/>
                </a:cubicBezTo>
                <a:cubicBezTo>
                  <a:pt x="6052" y="14019"/>
                  <a:pt x="5881" y="14038"/>
                  <a:pt x="5717" y="14044"/>
                </a:cubicBezTo>
                <a:cubicBezTo>
                  <a:pt x="5662" y="14046"/>
                  <a:pt x="5607" y="14047"/>
                  <a:pt x="5552" y="14047"/>
                </a:cubicBezTo>
                <a:cubicBezTo>
                  <a:pt x="5304" y="14047"/>
                  <a:pt x="5058" y="14022"/>
                  <a:pt x="4825" y="13949"/>
                </a:cubicBezTo>
                <a:cubicBezTo>
                  <a:pt x="4819" y="13947"/>
                  <a:pt x="4813" y="13946"/>
                  <a:pt x="4808" y="13946"/>
                </a:cubicBezTo>
                <a:cubicBezTo>
                  <a:pt x="4756" y="13946"/>
                  <a:pt x="4735" y="14027"/>
                  <a:pt x="4793" y="14044"/>
                </a:cubicBezTo>
                <a:cubicBezTo>
                  <a:pt x="4989" y="14113"/>
                  <a:pt x="5179" y="14189"/>
                  <a:pt x="5381" y="14227"/>
                </a:cubicBezTo>
                <a:cubicBezTo>
                  <a:pt x="5577" y="14272"/>
                  <a:pt x="5780" y="14297"/>
                  <a:pt x="5976" y="14310"/>
                </a:cubicBezTo>
                <a:lnTo>
                  <a:pt x="5995" y="14310"/>
                </a:lnTo>
                <a:cubicBezTo>
                  <a:pt x="6080" y="14318"/>
                  <a:pt x="6165" y="14321"/>
                  <a:pt x="6249" y="14321"/>
                </a:cubicBezTo>
                <a:cubicBezTo>
                  <a:pt x="6367" y="14321"/>
                  <a:pt x="6485" y="14314"/>
                  <a:pt x="6602" y="14303"/>
                </a:cubicBezTo>
                <a:cubicBezTo>
                  <a:pt x="6811" y="14284"/>
                  <a:pt x="7014" y="14259"/>
                  <a:pt x="7222" y="14221"/>
                </a:cubicBezTo>
                <a:cubicBezTo>
                  <a:pt x="7570" y="14158"/>
                  <a:pt x="7925" y="14075"/>
                  <a:pt x="8273" y="14006"/>
                </a:cubicBezTo>
                <a:cubicBezTo>
                  <a:pt x="8665" y="13924"/>
                  <a:pt x="9057" y="13860"/>
                  <a:pt x="9456" y="13822"/>
                </a:cubicBezTo>
                <a:cubicBezTo>
                  <a:pt x="9861" y="13784"/>
                  <a:pt x="10253" y="13753"/>
                  <a:pt x="10645" y="13645"/>
                </a:cubicBezTo>
                <a:cubicBezTo>
                  <a:pt x="10651" y="13645"/>
                  <a:pt x="10658" y="13645"/>
                  <a:pt x="10658" y="13639"/>
                </a:cubicBezTo>
                <a:cubicBezTo>
                  <a:pt x="10708" y="13765"/>
                  <a:pt x="10759" y="13892"/>
                  <a:pt x="10803" y="14019"/>
                </a:cubicBezTo>
                <a:cubicBezTo>
                  <a:pt x="10803" y="14050"/>
                  <a:pt x="10803" y="14088"/>
                  <a:pt x="10803" y="14120"/>
                </a:cubicBezTo>
                <a:cubicBezTo>
                  <a:pt x="10810" y="14158"/>
                  <a:pt x="10835" y="14183"/>
                  <a:pt x="10867" y="14189"/>
                </a:cubicBezTo>
                <a:cubicBezTo>
                  <a:pt x="10886" y="14234"/>
                  <a:pt x="10905" y="14278"/>
                  <a:pt x="10917" y="14322"/>
                </a:cubicBezTo>
                <a:cubicBezTo>
                  <a:pt x="10565" y="14237"/>
                  <a:pt x="10202" y="14187"/>
                  <a:pt x="9838" y="14187"/>
                </a:cubicBezTo>
                <a:cubicBezTo>
                  <a:pt x="9797" y="14187"/>
                  <a:pt x="9756" y="14188"/>
                  <a:pt x="9715" y="14189"/>
                </a:cubicBezTo>
                <a:cubicBezTo>
                  <a:pt x="8918" y="14208"/>
                  <a:pt x="8159" y="14499"/>
                  <a:pt x="7393" y="14689"/>
                </a:cubicBezTo>
                <a:cubicBezTo>
                  <a:pt x="7336" y="14702"/>
                  <a:pt x="7279" y="14721"/>
                  <a:pt x="7222" y="14733"/>
                </a:cubicBezTo>
                <a:cubicBezTo>
                  <a:pt x="7052" y="14771"/>
                  <a:pt x="6874" y="14803"/>
                  <a:pt x="6697" y="14828"/>
                </a:cubicBezTo>
                <a:cubicBezTo>
                  <a:pt x="6666" y="14835"/>
                  <a:pt x="6634" y="14841"/>
                  <a:pt x="6602" y="14847"/>
                </a:cubicBezTo>
                <a:cubicBezTo>
                  <a:pt x="6463" y="14866"/>
                  <a:pt x="6324" y="14879"/>
                  <a:pt x="6185" y="14898"/>
                </a:cubicBezTo>
                <a:cubicBezTo>
                  <a:pt x="6071" y="14906"/>
                  <a:pt x="5961" y="14917"/>
                  <a:pt x="5849" y="14917"/>
                </a:cubicBezTo>
                <a:cubicBezTo>
                  <a:pt x="5786" y="14917"/>
                  <a:pt x="5723" y="14913"/>
                  <a:pt x="5660" y="14904"/>
                </a:cubicBezTo>
                <a:cubicBezTo>
                  <a:pt x="5584" y="14898"/>
                  <a:pt x="5514" y="14873"/>
                  <a:pt x="5438" y="14860"/>
                </a:cubicBezTo>
                <a:cubicBezTo>
                  <a:pt x="5356" y="14847"/>
                  <a:pt x="5267" y="14841"/>
                  <a:pt x="5204" y="14790"/>
                </a:cubicBezTo>
                <a:cubicBezTo>
                  <a:pt x="5196" y="14784"/>
                  <a:pt x="5187" y="14782"/>
                  <a:pt x="5179" y="14782"/>
                </a:cubicBezTo>
                <a:cubicBezTo>
                  <a:pt x="5144" y="14782"/>
                  <a:pt x="5115" y="14830"/>
                  <a:pt x="5141" y="14866"/>
                </a:cubicBezTo>
                <a:cubicBezTo>
                  <a:pt x="5198" y="14942"/>
                  <a:pt x="5230" y="15024"/>
                  <a:pt x="5305" y="15088"/>
                </a:cubicBezTo>
                <a:cubicBezTo>
                  <a:pt x="5381" y="15145"/>
                  <a:pt x="5457" y="15176"/>
                  <a:pt x="5552" y="15202"/>
                </a:cubicBezTo>
                <a:cubicBezTo>
                  <a:pt x="5742" y="15246"/>
                  <a:pt x="5944" y="15271"/>
                  <a:pt x="6134" y="15271"/>
                </a:cubicBezTo>
                <a:cubicBezTo>
                  <a:pt x="6160" y="15272"/>
                  <a:pt x="6187" y="15272"/>
                  <a:pt x="6213" y="15272"/>
                </a:cubicBezTo>
                <a:cubicBezTo>
                  <a:pt x="6389" y="15272"/>
                  <a:pt x="6565" y="15254"/>
                  <a:pt x="6742" y="15227"/>
                </a:cubicBezTo>
                <a:cubicBezTo>
                  <a:pt x="6836" y="15221"/>
                  <a:pt x="6925" y="15202"/>
                  <a:pt x="7020" y="15183"/>
                </a:cubicBezTo>
                <a:cubicBezTo>
                  <a:pt x="7083" y="15170"/>
                  <a:pt x="7146" y="15157"/>
                  <a:pt x="7210" y="15145"/>
                </a:cubicBezTo>
                <a:cubicBezTo>
                  <a:pt x="7684" y="15037"/>
                  <a:pt x="8152" y="14885"/>
                  <a:pt x="8608" y="14765"/>
                </a:cubicBezTo>
                <a:cubicBezTo>
                  <a:pt x="8988" y="14664"/>
                  <a:pt x="9373" y="14569"/>
                  <a:pt x="9759" y="14493"/>
                </a:cubicBezTo>
                <a:cubicBezTo>
                  <a:pt x="9997" y="14446"/>
                  <a:pt x="10236" y="14416"/>
                  <a:pt x="10475" y="14416"/>
                </a:cubicBezTo>
                <a:cubicBezTo>
                  <a:pt x="10625" y="14416"/>
                  <a:pt x="10775" y="14428"/>
                  <a:pt x="10923" y="14455"/>
                </a:cubicBezTo>
                <a:cubicBezTo>
                  <a:pt x="10929" y="14457"/>
                  <a:pt x="10934" y="14458"/>
                  <a:pt x="10939" y="14458"/>
                </a:cubicBezTo>
                <a:cubicBezTo>
                  <a:pt x="10950" y="14458"/>
                  <a:pt x="10959" y="14453"/>
                  <a:pt x="10968" y="14449"/>
                </a:cubicBezTo>
                <a:cubicBezTo>
                  <a:pt x="11037" y="14645"/>
                  <a:pt x="11107" y="14841"/>
                  <a:pt x="11177" y="15043"/>
                </a:cubicBezTo>
                <a:cubicBezTo>
                  <a:pt x="11120" y="15005"/>
                  <a:pt x="11063" y="14980"/>
                  <a:pt x="10987" y="14955"/>
                </a:cubicBezTo>
                <a:cubicBezTo>
                  <a:pt x="10886" y="14923"/>
                  <a:pt x="10778" y="14898"/>
                  <a:pt x="10670" y="14879"/>
                </a:cubicBezTo>
                <a:cubicBezTo>
                  <a:pt x="10455" y="14841"/>
                  <a:pt x="10253" y="14809"/>
                  <a:pt x="10038" y="14803"/>
                </a:cubicBezTo>
                <a:cubicBezTo>
                  <a:pt x="10019" y="14803"/>
                  <a:pt x="10000" y="14803"/>
                  <a:pt x="9982" y="14803"/>
                </a:cubicBezTo>
                <a:cubicBezTo>
                  <a:pt x="9558" y="14803"/>
                  <a:pt x="9140" y="14870"/>
                  <a:pt x="8734" y="14961"/>
                </a:cubicBezTo>
                <a:cubicBezTo>
                  <a:pt x="8266" y="15062"/>
                  <a:pt x="7811" y="15202"/>
                  <a:pt x="7349" y="15316"/>
                </a:cubicBezTo>
                <a:cubicBezTo>
                  <a:pt x="7311" y="15328"/>
                  <a:pt x="7267" y="15334"/>
                  <a:pt x="7222" y="15347"/>
                </a:cubicBezTo>
                <a:cubicBezTo>
                  <a:pt x="7216" y="15347"/>
                  <a:pt x="7210" y="15353"/>
                  <a:pt x="7197" y="15353"/>
                </a:cubicBezTo>
                <a:cubicBezTo>
                  <a:pt x="7052" y="15391"/>
                  <a:pt x="6900" y="15423"/>
                  <a:pt x="6754" y="15448"/>
                </a:cubicBezTo>
                <a:cubicBezTo>
                  <a:pt x="6542" y="15484"/>
                  <a:pt x="6327" y="15511"/>
                  <a:pt x="6107" y="15511"/>
                </a:cubicBezTo>
                <a:cubicBezTo>
                  <a:pt x="6051" y="15511"/>
                  <a:pt x="5995" y="15509"/>
                  <a:pt x="5938" y="15505"/>
                </a:cubicBezTo>
                <a:cubicBezTo>
                  <a:pt x="5936" y="15505"/>
                  <a:pt x="5934" y="15505"/>
                  <a:pt x="5932" y="15505"/>
                </a:cubicBezTo>
                <a:cubicBezTo>
                  <a:pt x="5862" y="15505"/>
                  <a:pt x="5858" y="15619"/>
                  <a:pt x="5932" y="15626"/>
                </a:cubicBezTo>
                <a:cubicBezTo>
                  <a:pt x="6169" y="15653"/>
                  <a:pt x="6410" y="15671"/>
                  <a:pt x="6649" y="15671"/>
                </a:cubicBezTo>
                <a:cubicBezTo>
                  <a:pt x="6684" y="15671"/>
                  <a:pt x="6719" y="15671"/>
                  <a:pt x="6754" y="15670"/>
                </a:cubicBezTo>
                <a:cubicBezTo>
                  <a:pt x="6893" y="15663"/>
                  <a:pt x="7033" y="15657"/>
                  <a:pt x="7165" y="15644"/>
                </a:cubicBezTo>
                <a:cubicBezTo>
                  <a:pt x="7216" y="15638"/>
                  <a:pt x="7267" y="15638"/>
                  <a:pt x="7317" y="15632"/>
                </a:cubicBezTo>
                <a:cubicBezTo>
                  <a:pt x="7393" y="15619"/>
                  <a:pt x="7469" y="15607"/>
                  <a:pt x="7545" y="15600"/>
                </a:cubicBezTo>
                <a:cubicBezTo>
                  <a:pt x="7931" y="15537"/>
                  <a:pt x="8304" y="15448"/>
                  <a:pt x="8684" y="15372"/>
                </a:cubicBezTo>
                <a:cubicBezTo>
                  <a:pt x="9101" y="15278"/>
                  <a:pt x="9525" y="15195"/>
                  <a:pt x="9956" y="15157"/>
                </a:cubicBezTo>
                <a:cubicBezTo>
                  <a:pt x="10122" y="15142"/>
                  <a:pt x="10297" y="15130"/>
                  <a:pt x="10467" y="15130"/>
                </a:cubicBezTo>
                <a:cubicBezTo>
                  <a:pt x="10503" y="15130"/>
                  <a:pt x="10540" y="15131"/>
                  <a:pt x="10576" y="15132"/>
                </a:cubicBezTo>
                <a:cubicBezTo>
                  <a:pt x="10689" y="15138"/>
                  <a:pt x="10797" y="15151"/>
                  <a:pt x="10905" y="15170"/>
                </a:cubicBezTo>
                <a:cubicBezTo>
                  <a:pt x="10961" y="15176"/>
                  <a:pt x="11012" y="15189"/>
                  <a:pt x="11069" y="15195"/>
                </a:cubicBezTo>
                <a:cubicBezTo>
                  <a:pt x="11086" y="15197"/>
                  <a:pt x="11103" y="15198"/>
                  <a:pt x="11120" y="15198"/>
                </a:cubicBezTo>
                <a:cubicBezTo>
                  <a:pt x="11154" y="15198"/>
                  <a:pt x="11189" y="15195"/>
                  <a:pt x="11227" y="15195"/>
                </a:cubicBezTo>
                <a:cubicBezTo>
                  <a:pt x="11227" y="15227"/>
                  <a:pt x="11234" y="15246"/>
                  <a:pt x="11252" y="15265"/>
                </a:cubicBezTo>
                <a:cubicBezTo>
                  <a:pt x="11284" y="15353"/>
                  <a:pt x="11309" y="15442"/>
                  <a:pt x="11341" y="15531"/>
                </a:cubicBezTo>
                <a:cubicBezTo>
                  <a:pt x="11278" y="15518"/>
                  <a:pt x="11221" y="15505"/>
                  <a:pt x="11158" y="15493"/>
                </a:cubicBezTo>
                <a:cubicBezTo>
                  <a:pt x="11044" y="15474"/>
                  <a:pt x="10949" y="15442"/>
                  <a:pt x="10829" y="15442"/>
                </a:cubicBezTo>
                <a:cubicBezTo>
                  <a:pt x="10620" y="15448"/>
                  <a:pt x="10411" y="15467"/>
                  <a:pt x="10209" y="15486"/>
                </a:cubicBezTo>
                <a:cubicBezTo>
                  <a:pt x="9791" y="15531"/>
                  <a:pt x="9380" y="15600"/>
                  <a:pt x="8975" y="15689"/>
                </a:cubicBezTo>
                <a:cubicBezTo>
                  <a:pt x="8646" y="15765"/>
                  <a:pt x="8311" y="15853"/>
                  <a:pt x="7975" y="15929"/>
                </a:cubicBezTo>
                <a:cubicBezTo>
                  <a:pt x="7906" y="15948"/>
                  <a:pt x="7836" y="15967"/>
                  <a:pt x="7766" y="15980"/>
                </a:cubicBezTo>
                <a:cubicBezTo>
                  <a:pt x="7539" y="16037"/>
                  <a:pt x="7305" y="16075"/>
                  <a:pt x="7071" y="16081"/>
                </a:cubicBezTo>
                <a:cubicBezTo>
                  <a:pt x="6957" y="16081"/>
                  <a:pt x="6836" y="16081"/>
                  <a:pt x="6716" y="16068"/>
                </a:cubicBezTo>
                <a:cubicBezTo>
                  <a:pt x="6666" y="16062"/>
                  <a:pt x="6615" y="16049"/>
                  <a:pt x="6558" y="16043"/>
                </a:cubicBezTo>
                <a:cubicBezTo>
                  <a:pt x="6552" y="16042"/>
                  <a:pt x="6546" y="16041"/>
                  <a:pt x="6540" y="16041"/>
                </a:cubicBezTo>
                <a:cubicBezTo>
                  <a:pt x="6464" y="16041"/>
                  <a:pt x="6431" y="16152"/>
                  <a:pt x="6514" y="16170"/>
                </a:cubicBezTo>
                <a:cubicBezTo>
                  <a:pt x="6571" y="16189"/>
                  <a:pt x="6634" y="16201"/>
                  <a:pt x="6691" y="16214"/>
                </a:cubicBezTo>
                <a:cubicBezTo>
                  <a:pt x="6799" y="16233"/>
                  <a:pt x="6900" y="16252"/>
                  <a:pt x="7007" y="16264"/>
                </a:cubicBezTo>
                <a:cubicBezTo>
                  <a:pt x="7159" y="16282"/>
                  <a:pt x="7311" y="16289"/>
                  <a:pt x="7462" y="16289"/>
                </a:cubicBezTo>
                <a:cubicBezTo>
                  <a:pt x="7756" y="16289"/>
                  <a:pt x="8049" y="16260"/>
                  <a:pt x="8342" y="16214"/>
                </a:cubicBezTo>
                <a:cubicBezTo>
                  <a:pt x="8532" y="16182"/>
                  <a:pt x="8722" y="16144"/>
                  <a:pt x="8912" y="16100"/>
                </a:cubicBezTo>
                <a:cubicBezTo>
                  <a:pt x="9336" y="16005"/>
                  <a:pt x="9759" y="15929"/>
                  <a:pt x="10190" y="15885"/>
                </a:cubicBezTo>
                <a:cubicBezTo>
                  <a:pt x="10392" y="15860"/>
                  <a:pt x="10601" y="15841"/>
                  <a:pt x="10803" y="15834"/>
                </a:cubicBezTo>
                <a:cubicBezTo>
                  <a:pt x="10923" y="15828"/>
                  <a:pt x="11018" y="15796"/>
                  <a:pt x="11132" y="15765"/>
                </a:cubicBezTo>
                <a:cubicBezTo>
                  <a:pt x="11208" y="15752"/>
                  <a:pt x="11303" y="15720"/>
                  <a:pt x="11392" y="15708"/>
                </a:cubicBezTo>
                <a:cubicBezTo>
                  <a:pt x="11430" y="15828"/>
                  <a:pt x="11468" y="15948"/>
                  <a:pt x="11506" y="16062"/>
                </a:cubicBezTo>
                <a:cubicBezTo>
                  <a:pt x="11531" y="16144"/>
                  <a:pt x="11550" y="16227"/>
                  <a:pt x="11575" y="16309"/>
                </a:cubicBezTo>
                <a:cubicBezTo>
                  <a:pt x="11160" y="16240"/>
                  <a:pt x="10747" y="16218"/>
                  <a:pt x="10331" y="16218"/>
                </a:cubicBezTo>
                <a:cubicBezTo>
                  <a:pt x="10171" y="16218"/>
                  <a:pt x="10010" y="16221"/>
                  <a:pt x="9848" y="16227"/>
                </a:cubicBezTo>
                <a:cubicBezTo>
                  <a:pt x="9538" y="16239"/>
                  <a:pt x="9241" y="16252"/>
                  <a:pt x="8937" y="16309"/>
                </a:cubicBezTo>
                <a:cubicBezTo>
                  <a:pt x="8810" y="16328"/>
                  <a:pt x="8684" y="16353"/>
                  <a:pt x="8557" y="16372"/>
                </a:cubicBezTo>
                <a:cubicBezTo>
                  <a:pt x="8393" y="16404"/>
                  <a:pt x="8228" y="16423"/>
                  <a:pt x="8064" y="16442"/>
                </a:cubicBezTo>
                <a:cubicBezTo>
                  <a:pt x="7977" y="16448"/>
                  <a:pt x="7987" y="16600"/>
                  <a:pt x="8071" y="16600"/>
                </a:cubicBezTo>
                <a:cubicBezTo>
                  <a:pt x="8073" y="16600"/>
                  <a:pt x="8075" y="16600"/>
                  <a:pt x="8076" y="16600"/>
                </a:cubicBezTo>
                <a:cubicBezTo>
                  <a:pt x="8169" y="16593"/>
                  <a:pt x="8262" y="16590"/>
                  <a:pt x="8354" y="16590"/>
                </a:cubicBezTo>
                <a:cubicBezTo>
                  <a:pt x="8527" y="16590"/>
                  <a:pt x="8701" y="16600"/>
                  <a:pt x="8874" y="16612"/>
                </a:cubicBezTo>
                <a:cubicBezTo>
                  <a:pt x="8912" y="16612"/>
                  <a:pt x="8950" y="16619"/>
                  <a:pt x="8981" y="16619"/>
                </a:cubicBezTo>
                <a:cubicBezTo>
                  <a:pt x="9100" y="16626"/>
                  <a:pt x="9218" y="16629"/>
                  <a:pt x="9334" y="16629"/>
                </a:cubicBezTo>
                <a:cubicBezTo>
                  <a:pt x="9514" y="16629"/>
                  <a:pt x="9693" y="16623"/>
                  <a:pt x="9873" y="16619"/>
                </a:cubicBezTo>
                <a:cubicBezTo>
                  <a:pt x="10462" y="16600"/>
                  <a:pt x="11044" y="16581"/>
                  <a:pt x="11626" y="16492"/>
                </a:cubicBezTo>
                <a:cubicBezTo>
                  <a:pt x="11746" y="16941"/>
                  <a:pt x="11860" y="17391"/>
                  <a:pt x="11980" y="17833"/>
                </a:cubicBezTo>
                <a:cubicBezTo>
                  <a:pt x="12005" y="17915"/>
                  <a:pt x="12070" y="17953"/>
                  <a:pt x="12135" y="17953"/>
                </a:cubicBezTo>
                <a:cubicBezTo>
                  <a:pt x="12219" y="17953"/>
                  <a:pt x="12302" y="17888"/>
                  <a:pt x="12284" y="17777"/>
                </a:cubicBezTo>
                <a:cubicBezTo>
                  <a:pt x="12201" y="17359"/>
                  <a:pt x="12094" y="16948"/>
                  <a:pt x="11980" y="16537"/>
                </a:cubicBezTo>
                <a:cubicBezTo>
                  <a:pt x="12056" y="16486"/>
                  <a:pt x="12138" y="16442"/>
                  <a:pt x="12220" y="16397"/>
                </a:cubicBezTo>
                <a:cubicBezTo>
                  <a:pt x="12328" y="16340"/>
                  <a:pt x="12442" y="16296"/>
                  <a:pt x="12562" y="16258"/>
                </a:cubicBezTo>
                <a:cubicBezTo>
                  <a:pt x="12765" y="16176"/>
                  <a:pt x="12954" y="16043"/>
                  <a:pt x="13125" y="15898"/>
                </a:cubicBezTo>
                <a:cubicBezTo>
                  <a:pt x="13150" y="15879"/>
                  <a:pt x="13176" y="15853"/>
                  <a:pt x="13195" y="15828"/>
                </a:cubicBezTo>
                <a:cubicBezTo>
                  <a:pt x="13473" y="15556"/>
                  <a:pt x="13612" y="15176"/>
                  <a:pt x="13707" y="14803"/>
                </a:cubicBezTo>
                <a:cubicBezTo>
                  <a:pt x="13719" y="14759"/>
                  <a:pt x="13684" y="14728"/>
                  <a:pt x="13649" y="14728"/>
                </a:cubicBezTo>
                <a:cubicBezTo>
                  <a:pt x="13629" y="14728"/>
                  <a:pt x="13609" y="14739"/>
                  <a:pt x="13600" y="14765"/>
                </a:cubicBezTo>
                <a:cubicBezTo>
                  <a:pt x="13530" y="14942"/>
                  <a:pt x="13423" y="15094"/>
                  <a:pt x="13296" y="15233"/>
                </a:cubicBezTo>
                <a:cubicBezTo>
                  <a:pt x="13157" y="15385"/>
                  <a:pt x="12992" y="15518"/>
                  <a:pt x="12828" y="15644"/>
                </a:cubicBezTo>
                <a:cubicBezTo>
                  <a:pt x="12657" y="15777"/>
                  <a:pt x="12480" y="15885"/>
                  <a:pt x="12322" y="16030"/>
                </a:cubicBezTo>
                <a:cubicBezTo>
                  <a:pt x="12239" y="16106"/>
                  <a:pt x="12157" y="16176"/>
                  <a:pt x="12069" y="16239"/>
                </a:cubicBezTo>
                <a:cubicBezTo>
                  <a:pt x="12018" y="16271"/>
                  <a:pt x="11967" y="16302"/>
                  <a:pt x="11917" y="16334"/>
                </a:cubicBezTo>
                <a:cubicBezTo>
                  <a:pt x="11860" y="16144"/>
                  <a:pt x="11803" y="15948"/>
                  <a:pt x="11746" y="15758"/>
                </a:cubicBezTo>
                <a:cubicBezTo>
                  <a:pt x="11733" y="15727"/>
                  <a:pt x="11721" y="15689"/>
                  <a:pt x="11708" y="15651"/>
                </a:cubicBezTo>
                <a:cubicBezTo>
                  <a:pt x="11752" y="15638"/>
                  <a:pt x="11797" y="15626"/>
                  <a:pt x="11835" y="15613"/>
                </a:cubicBezTo>
                <a:cubicBezTo>
                  <a:pt x="11980" y="15581"/>
                  <a:pt x="12119" y="15550"/>
                  <a:pt x="12265" y="15518"/>
                </a:cubicBezTo>
                <a:cubicBezTo>
                  <a:pt x="12537" y="15455"/>
                  <a:pt x="12784" y="15252"/>
                  <a:pt x="12980" y="15062"/>
                </a:cubicBezTo>
                <a:cubicBezTo>
                  <a:pt x="13100" y="14949"/>
                  <a:pt x="13214" y="14828"/>
                  <a:pt x="13321" y="14702"/>
                </a:cubicBezTo>
                <a:cubicBezTo>
                  <a:pt x="13416" y="14594"/>
                  <a:pt x="13505" y="14480"/>
                  <a:pt x="13587" y="14367"/>
                </a:cubicBezTo>
                <a:cubicBezTo>
                  <a:pt x="13688" y="14240"/>
                  <a:pt x="13783" y="14107"/>
                  <a:pt x="13878" y="13974"/>
                </a:cubicBezTo>
                <a:cubicBezTo>
                  <a:pt x="13954" y="13873"/>
                  <a:pt x="14005" y="13740"/>
                  <a:pt x="14074" y="13633"/>
                </a:cubicBezTo>
                <a:cubicBezTo>
                  <a:pt x="14093" y="13607"/>
                  <a:pt x="14112" y="13582"/>
                  <a:pt x="14131" y="13563"/>
                </a:cubicBezTo>
                <a:cubicBezTo>
                  <a:pt x="14161" y="13528"/>
                  <a:pt x="14121" y="13482"/>
                  <a:pt x="14083" y="13482"/>
                </a:cubicBezTo>
                <a:cubicBezTo>
                  <a:pt x="14073" y="13482"/>
                  <a:pt x="14063" y="13485"/>
                  <a:pt x="14055" y="13493"/>
                </a:cubicBezTo>
                <a:cubicBezTo>
                  <a:pt x="13948" y="13607"/>
                  <a:pt x="13789" y="13690"/>
                  <a:pt x="13676" y="13797"/>
                </a:cubicBezTo>
                <a:cubicBezTo>
                  <a:pt x="13625" y="13841"/>
                  <a:pt x="13574" y="13886"/>
                  <a:pt x="13530" y="13936"/>
                </a:cubicBezTo>
                <a:cubicBezTo>
                  <a:pt x="13473" y="13987"/>
                  <a:pt x="13410" y="14044"/>
                  <a:pt x="13353" y="14094"/>
                </a:cubicBezTo>
                <a:cubicBezTo>
                  <a:pt x="13328" y="14120"/>
                  <a:pt x="13302" y="14151"/>
                  <a:pt x="13277" y="14177"/>
                </a:cubicBezTo>
                <a:cubicBezTo>
                  <a:pt x="13100" y="14354"/>
                  <a:pt x="12948" y="14544"/>
                  <a:pt x="12771" y="14721"/>
                </a:cubicBezTo>
                <a:cubicBezTo>
                  <a:pt x="12676" y="14816"/>
                  <a:pt x="12575" y="14911"/>
                  <a:pt x="12461" y="14993"/>
                </a:cubicBezTo>
                <a:cubicBezTo>
                  <a:pt x="12347" y="15075"/>
                  <a:pt x="12227" y="15138"/>
                  <a:pt x="12113" y="15221"/>
                </a:cubicBezTo>
                <a:cubicBezTo>
                  <a:pt x="12005" y="15297"/>
                  <a:pt x="11879" y="15353"/>
                  <a:pt x="11752" y="15398"/>
                </a:cubicBezTo>
                <a:cubicBezTo>
                  <a:pt x="11714" y="15410"/>
                  <a:pt x="11676" y="15417"/>
                  <a:pt x="11638" y="15429"/>
                </a:cubicBezTo>
                <a:cubicBezTo>
                  <a:pt x="11619" y="15366"/>
                  <a:pt x="11600" y="15303"/>
                  <a:pt x="11575" y="15240"/>
                </a:cubicBezTo>
                <a:cubicBezTo>
                  <a:pt x="11778" y="15088"/>
                  <a:pt x="11904" y="14803"/>
                  <a:pt x="12069" y="14632"/>
                </a:cubicBezTo>
                <a:cubicBezTo>
                  <a:pt x="12183" y="14518"/>
                  <a:pt x="12315" y="14436"/>
                  <a:pt x="12436" y="14329"/>
                </a:cubicBezTo>
                <a:cubicBezTo>
                  <a:pt x="12511" y="14265"/>
                  <a:pt x="12581" y="14202"/>
                  <a:pt x="12651" y="14132"/>
                </a:cubicBezTo>
                <a:cubicBezTo>
                  <a:pt x="12689" y="14094"/>
                  <a:pt x="12720" y="14063"/>
                  <a:pt x="12758" y="14025"/>
                </a:cubicBezTo>
                <a:cubicBezTo>
                  <a:pt x="12891" y="13898"/>
                  <a:pt x="13030" y="13778"/>
                  <a:pt x="13169" y="13664"/>
                </a:cubicBezTo>
                <a:cubicBezTo>
                  <a:pt x="13264" y="13582"/>
                  <a:pt x="13359" y="13506"/>
                  <a:pt x="13454" y="13424"/>
                </a:cubicBezTo>
                <a:cubicBezTo>
                  <a:pt x="13701" y="13221"/>
                  <a:pt x="13935" y="13044"/>
                  <a:pt x="14251" y="12962"/>
                </a:cubicBezTo>
                <a:cubicBezTo>
                  <a:pt x="14300" y="12944"/>
                  <a:pt x="14290" y="12873"/>
                  <a:pt x="14239" y="12873"/>
                </a:cubicBezTo>
                <a:cubicBezTo>
                  <a:pt x="14237" y="12873"/>
                  <a:pt x="14235" y="12873"/>
                  <a:pt x="14232" y="12873"/>
                </a:cubicBezTo>
                <a:cubicBezTo>
                  <a:pt x="13922" y="12911"/>
                  <a:pt x="13581" y="12975"/>
                  <a:pt x="13302" y="13114"/>
                </a:cubicBezTo>
                <a:cubicBezTo>
                  <a:pt x="13207" y="13158"/>
                  <a:pt x="13125" y="13215"/>
                  <a:pt x="13037" y="13266"/>
                </a:cubicBezTo>
                <a:cubicBezTo>
                  <a:pt x="12866" y="13392"/>
                  <a:pt x="12708" y="13538"/>
                  <a:pt x="12556" y="13683"/>
                </a:cubicBezTo>
                <a:cubicBezTo>
                  <a:pt x="12436" y="13797"/>
                  <a:pt x="12315" y="13917"/>
                  <a:pt x="12214" y="14044"/>
                </a:cubicBezTo>
                <a:cubicBezTo>
                  <a:pt x="12195" y="14069"/>
                  <a:pt x="12176" y="14088"/>
                  <a:pt x="12164" y="14107"/>
                </a:cubicBezTo>
                <a:cubicBezTo>
                  <a:pt x="12075" y="14221"/>
                  <a:pt x="12005" y="14341"/>
                  <a:pt x="11904" y="14449"/>
                </a:cubicBezTo>
                <a:cubicBezTo>
                  <a:pt x="11778" y="14582"/>
                  <a:pt x="11588" y="14689"/>
                  <a:pt x="11442" y="14822"/>
                </a:cubicBezTo>
                <a:lnTo>
                  <a:pt x="11436" y="14828"/>
                </a:lnTo>
                <a:cubicBezTo>
                  <a:pt x="11404" y="14727"/>
                  <a:pt x="11373" y="14632"/>
                  <a:pt x="11335" y="14531"/>
                </a:cubicBezTo>
                <a:cubicBezTo>
                  <a:pt x="11430" y="14436"/>
                  <a:pt x="11518" y="14335"/>
                  <a:pt x="11613" y="14246"/>
                </a:cubicBezTo>
                <a:cubicBezTo>
                  <a:pt x="11689" y="14177"/>
                  <a:pt x="11765" y="14101"/>
                  <a:pt x="11841" y="14031"/>
                </a:cubicBezTo>
                <a:cubicBezTo>
                  <a:pt x="11904" y="13974"/>
                  <a:pt x="11961" y="13917"/>
                  <a:pt x="12018" y="13860"/>
                </a:cubicBezTo>
                <a:cubicBezTo>
                  <a:pt x="12151" y="13728"/>
                  <a:pt x="12284" y="13607"/>
                  <a:pt x="12398" y="13462"/>
                </a:cubicBezTo>
                <a:cubicBezTo>
                  <a:pt x="12511" y="13323"/>
                  <a:pt x="12625" y="13177"/>
                  <a:pt x="12733" y="13032"/>
                </a:cubicBezTo>
                <a:cubicBezTo>
                  <a:pt x="12790" y="12956"/>
                  <a:pt x="12840" y="12886"/>
                  <a:pt x="12897" y="12810"/>
                </a:cubicBezTo>
                <a:cubicBezTo>
                  <a:pt x="13062" y="12582"/>
                  <a:pt x="13220" y="12348"/>
                  <a:pt x="13372" y="12114"/>
                </a:cubicBezTo>
                <a:cubicBezTo>
                  <a:pt x="13473" y="11962"/>
                  <a:pt x="13562" y="11804"/>
                  <a:pt x="13644" y="11646"/>
                </a:cubicBezTo>
                <a:cubicBezTo>
                  <a:pt x="13682" y="11564"/>
                  <a:pt x="13726" y="11488"/>
                  <a:pt x="13758" y="11406"/>
                </a:cubicBezTo>
                <a:cubicBezTo>
                  <a:pt x="13783" y="11311"/>
                  <a:pt x="13802" y="11210"/>
                  <a:pt x="13846" y="11121"/>
                </a:cubicBezTo>
                <a:cubicBezTo>
                  <a:pt x="13877" y="11060"/>
                  <a:pt x="13818" y="11011"/>
                  <a:pt x="13761" y="11011"/>
                </a:cubicBezTo>
                <a:cubicBezTo>
                  <a:pt x="13736" y="11011"/>
                  <a:pt x="13710" y="11021"/>
                  <a:pt x="13695" y="11045"/>
                </a:cubicBezTo>
                <a:cubicBezTo>
                  <a:pt x="13638" y="11134"/>
                  <a:pt x="13555" y="11203"/>
                  <a:pt x="13492" y="11279"/>
                </a:cubicBezTo>
                <a:cubicBezTo>
                  <a:pt x="13429" y="11342"/>
                  <a:pt x="13385" y="11418"/>
                  <a:pt x="13334" y="11488"/>
                </a:cubicBezTo>
                <a:cubicBezTo>
                  <a:pt x="13226" y="11627"/>
                  <a:pt x="13132" y="11773"/>
                  <a:pt x="13037" y="11918"/>
                </a:cubicBezTo>
                <a:cubicBezTo>
                  <a:pt x="12992" y="11988"/>
                  <a:pt x="12948" y="12051"/>
                  <a:pt x="12904" y="12121"/>
                </a:cubicBezTo>
                <a:cubicBezTo>
                  <a:pt x="12746" y="12355"/>
                  <a:pt x="12581" y="12582"/>
                  <a:pt x="12410" y="12810"/>
                </a:cubicBezTo>
                <a:cubicBezTo>
                  <a:pt x="12303" y="12956"/>
                  <a:pt x="12189" y="13101"/>
                  <a:pt x="12075" y="13247"/>
                </a:cubicBezTo>
                <a:cubicBezTo>
                  <a:pt x="11961" y="13386"/>
                  <a:pt x="11872" y="13544"/>
                  <a:pt x="11765" y="13690"/>
                </a:cubicBezTo>
                <a:cubicBezTo>
                  <a:pt x="11708" y="13772"/>
                  <a:pt x="11651" y="13848"/>
                  <a:pt x="11594" y="13930"/>
                </a:cubicBezTo>
                <a:cubicBezTo>
                  <a:pt x="11550" y="13993"/>
                  <a:pt x="11506" y="14050"/>
                  <a:pt x="11461" y="14113"/>
                </a:cubicBezTo>
                <a:cubicBezTo>
                  <a:pt x="11404" y="14196"/>
                  <a:pt x="11335" y="14265"/>
                  <a:pt x="11265" y="14335"/>
                </a:cubicBezTo>
                <a:cubicBezTo>
                  <a:pt x="11215" y="14189"/>
                  <a:pt x="11158" y="14044"/>
                  <a:pt x="11101" y="13898"/>
                </a:cubicBezTo>
                <a:cubicBezTo>
                  <a:pt x="11132" y="13829"/>
                  <a:pt x="11164" y="13753"/>
                  <a:pt x="11208" y="13690"/>
                </a:cubicBezTo>
                <a:cubicBezTo>
                  <a:pt x="11215" y="13683"/>
                  <a:pt x="11221" y="13671"/>
                  <a:pt x="11227" y="13664"/>
                </a:cubicBezTo>
                <a:cubicBezTo>
                  <a:pt x="11335" y="13512"/>
                  <a:pt x="11468" y="13373"/>
                  <a:pt x="11588" y="13228"/>
                </a:cubicBezTo>
                <a:cubicBezTo>
                  <a:pt x="11847" y="12905"/>
                  <a:pt x="12151" y="12614"/>
                  <a:pt x="12417" y="12298"/>
                </a:cubicBezTo>
                <a:cubicBezTo>
                  <a:pt x="12644" y="12038"/>
                  <a:pt x="12847" y="11760"/>
                  <a:pt x="13011" y="11456"/>
                </a:cubicBezTo>
                <a:cubicBezTo>
                  <a:pt x="13037" y="11418"/>
                  <a:pt x="13056" y="11374"/>
                  <a:pt x="13081" y="11336"/>
                </a:cubicBezTo>
                <a:cubicBezTo>
                  <a:pt x="13169" y="11165"/>
                  <a:pt x="13252" y="10982"/>
                  <a:pt x="13309" y="10798"/>
                </a:cubicBezTo>
                <a:cubicBezTo>
                  <a:pt x="13372" y="10608"/>
                  <a:pt x="13410" y="10419"/>
                  <a:pt x="13467" y="10235"/>
                </a:cubicBezTo>
                <a:cubicBezTo>
                  <a:pt x="13483" y="10184"/>
                  <a:pt x="13444" y="10150"/>
                  <a:pt x="13406" y="10150"/>
                </a:cubicBezTo>
                <a:cubicBezTo>
                  <a:pt x="13382" y="10150"/>
                  <a:pt x="13359" y="10162"/>
                  <a:pt x="13347" y="10191"/>
                </a:cubicBezTo>
                <a:cubicBezTo>
                  <a:pt x="13271" y="10387"/>
                  <a:pt x="13144" y="10558"/>
                  <a:pt x="13043" y="10735"/>
                </a:cubicBezTo>
                <a:cubicBezTo>
                  <a:pt x="13005" y="10798"/>
                  <a:pt x="12967" y="10862"/>
                  <a:pt x="12929" y="10918"/>
                </a:cubicBezTo>
                <a:cubicBezTo>
                  <a:pt x="12866" y="11026"/>
                  <a:pt x="12796" y="11127"/>
                  <a:pt x="12727" y="11228"/>
                </a:cubicBezTo>
                <a:cubicBezTo>
                  <a:pt x="12511" y="11551"/>
                  <a:pt x="12290" y="11867"/>
                  <a:pt x="12031" y="12159"/>
                </a:cubicBezTo>
                <a:cubicBezTo>
                  <a:pt x="11752" y="12475"/>
                  <a:pt x="11430" y="12760"/>
                  <a:pt x="11189" y="13108"/>
                </a:cubicBezTo>
                <a:cubicBezTo>
                  <a:pt x="11101" y="13228"/>
                  <a:pt x="11037" y="13367"/>
                  <a:pt x="10980" y="13506"/>
                </a:cubicBezTo>
                <a:cubicBezTo>
                  <a:pt x="10974" y="13519"/>
                  <a:pt x="10968" y="13531"/>
                  <a:pt x="10961" y="13544"/>
                </a:cubicBezTo>
                <a:cubicBezTo>
                  <a:pt x="10955" y="13519"/>
                  <a:pt x="10942" y="13487"/>
                  <a:pt x="10930" y="13462"/>
                </a:cubicBezTo>
                <a:cubicBezTo>
                  <a:pt x="10892" y="13361"/>
                  <a:pt x="10854" y="13266"/>
                  <a:pt x="10810" y="13164"/>
                </a:cubicBezTo>
                <a:cubicBezTo>
                  <a:pt x="10854" y="13095"/>
                  <a:pt x="10892" y="13032"/>
                  <a:pt x="10930" y="12962"/>
                </a:cubicBezTo>
                <a:cubicBezTo>
                  <a:pt x="10974" y="12886"/>
                  <a:pt x="11037" y="12816"/>
                  <a:pt x="11082" y="12741"/>
                </a:cubicBezTo>
                <a:cubicBezTo>
                  <a:pt x="11132" y="12665"/>
                  <a:pt x="11183" y="12582"/>
                  <a:pt x="11234" y="12513"/>
                </a:cubicBezTo>
                <a:cubicBezTo>
                  <a:pt x="11474" y="12177"/>
                  <a:pt x="11784" y="11893"/>
                  <a:pt x="12069" y="11595"/>
                </a:cubicBezTo>
                <a:cubicBezTo>
                  <a:pt x="12353" y="11298"/>
                  <a:pt x="12594" y="10982"/>
                  <a:pt x="12790" y="10621"/>
                </a:cubicBezTo>
                <a:cubicBezTo>
                  <a:pt x="12796" y="10608"/>
                  <a:pt x="12803" y="10602"/>
                  <a:pt x="12809" y="10590"/>
                </a:cubicBezTo>
                <a:cubicBezTo>
                  <a:pt x="12992" y="10248"/>
                  <a:pt x="13113" y="9887"/>
                  <a:pt x="13233" y="9508"/>
                </a:cubicBezTo>
                <a:cubicBezTo>
                  <a:pt x="13241" y="9476"/>
                  <a:pt x="13217" y="9455"/>
                  <a:pt x="13192" y="9455"/>
                </a:cubicBezTo>
                <a:cubicBezTo>
                  <a:pt x="13176" y="9455"/>
                  <a:pt x="13160" y="9463"/>
                  <a:pt x="13150" y="9482"/>
                </a:cubicBezTo>
                <a:cubicBezTo>
                  <a:pt x="13024" y="9767"/>
                  <a:pt x="12853" y="10045"/>
                  <a:pt x="12663" y="10298"/>
                </a:cubicBezTo>
                <a:cubicBezTo>
                  <a:pt x="12606" y="10381"/>
                  <a:pt x="12543" y="10457"/>
                  <a:pt x="12480" y="10533"/>
                </a:cubicBezTo>
                <a:cubicBezTo>
                  <a:pt x="12214" y="10855"/>
                  <a:pt x="11948" y="11165"/>
                  <a:pt x="11657" y="11456"/>
                </a:cubicBezTo>
                <a:cubicBezTo>
                  <a:pt x="11360" y="11760"/>
                  <a:pt x="11050" y="12064"/>
                  <a:pt x="10822" y="12424"/>
                </a:cubicBezTo>
                <a:cubicBezTo>
                  <a:pt x="10753" y="12538"/>
                  <a:pt x="10689" y="12658"/>
                  <a:pt x="10651" y="12785"/>
                </a:cubicBezTo>
                <a:cubicBezTo>
                  <a:pt x="10601" y="12665"/>
                  <a:pt x="10544" y="12538"/>
                  <a:pt x="10493" y="12418"/>
                </a:cubicBezTo>
                <a:cubicBezTo>
                  <a:pt x="10519" y="12393"/>
                  <a:pt x="10544" y="12367"/>
                  <a:pt x="10563" y="12336"/>
                </a:cubicBezTo>
                <a:cubicBezTo>
                  <a:pt x="10626" y="12253"/>
                  <a:pt x="10689" y="12159"/>
                  <a:pt x="10753" y="12070"/>
                </a:cubicBezTo>
                <a:cubicBezTo>
                  <a:pt x="10873" y="11905"/>
                  <a:pt x="10987" y="11741"/>
                  <a:pt x="11107" y="11576"/>
                </a:cubicBezTo>
                <a:cubicBezTo>
                  <a:pt x="11518" y="10982"/>
                  <a:pt x="11974" y="10419"/>
                  <a:pt x="12341" y="9799"/>
                </a:cubicBezTo>
                <a:cubicBezTo>
                  <a:pt x="12347" y="9792"/>
                  <a:pt x="12347" y="9792"/>
                  <a:pt x="12347" y="9786"/>
                </a:cubicBezTo>
                <a:cubicBezTo>
                  <a:pt x="12530" y="9482"/>
                  <a:pt x="12670" y="9166"/>
                  <a:pt x="12765" y="8824"/>
                </a:cubicBezTo>
                <a:cubicBezTo>
                  <a:pt x="12809" y="8666"/>
                  <a:pt x="12834" y="8502"/>
                  <a:pt x="12866" y="8344"/>
                </a:cubicBezTo>
                <a:cubicBezTo>
                  <a:pt x="12891" y="8192"/>
                  <a:pt x="12948" y="8002"/>
                  <a:pt x="12904" y="7850"/>
                </a:cubicBezTo>
                <a:cubicBezTo>
                  <a:pt x="12900" y="7839"/>
                  <a:pt x="12887" y="7830"/>
                  <a:pt x="12875" y="7830"/>
                </a:cubicBezTo>
                <a:cubicBezTo>
                  <a:pt x="12866" y="7830"/>
                  <a:pt x="12858" y="7834"/>
                  <a:pt x="12853" y="7844"/>
                </a:cubicBezTo>
                <a:cubicBezTo>
                  <a:pt x="12765" y="7996"/>
                  <a:pt x="12746" y="8204"/>
                  <a:pt x="12682" y="8369"/>
                </a:cubicBezTo>
                <a:cubicBezTo>
                  <a:pt x="12613" y="8546"/>
                  <a:pt x="12524" y="8717"/>
                  <a:pt x="12423" y="8881"/>
                </a:cubicBezTo>
                <a:cubicBezTo>
                  <a:pt x="12309" y="9071"/>
                  <a:pt x="12201" y="9267"/>
                  <a:pt x="12088" y="9463"/>
                </a:cubicBezTo>
                <a:cubicBezTo>
                  <a:pt x="12031" y="9565"/>
                  <a:pt x="11974" y="9666"/>
                  <a:pt x="11910" y="9767"/>
                </a:cubicBezTo>
                <a:cubicBezTo>
                  <a:pt x="11714" y="10071"/>
                  <a:pt x="11506" y="10362"/>
                  <a:pt x="11290" y="10653"/>
                </a:cubicBezTo>
                <a:cubicBezTo>
                  <a:pt x="11075" y="10944"/>
                  <a:pt x="10860" y="11235"/>
                  <a:pt x="10658" y="11539"/>
                </a:cubicBezTo>
                <a:cubicBezTo>
                  <a:pt x="10557" y="11690"/>
                  <a:pt x="10474" y="11849"/>
                  <a:pt x="10386" y="12013"/>
                </a:cubicBezTo>
                <a:cubicBezTo>
                  <a:pt x="10373" y="12038"/>
                  <a:pt x="10360" y="12064"/>
                  <a:pt x="10348" y="12095"/>
                </a:cubicBezTo>
                <a:cubicBezTo>
                  <a:pt x="10285" y="11956"/>
                  <a:pt x="10221" y="11823"/>
                  <a:pt x="10152" y="11684"/>
                </a:cubicBezTo>
                <a:cubicBezTo>
                  <a:pt x="10240" y="11564"/>
                  <a:pt x="10335" y="11450"/>
                  <a:pt x="10430" y="11342"/>
                </a:cubicBezTo>
                <a:cubicBezTo>
                  <a:pt x="10588" y="11159"/>
                  <a:pt x="10715" y="10950"/>
                  <a:pt x="10841" y="10735"/>
                </a:cubicBezTo>
                <a:cubicBezTo>
                  <a:pt x="11107" y="10305"/>
                  <a:pt x="11366" y="9875"/>
                  <a:pt x="11626" y="9444"/>
                </a:cubicBezTo>
                <a:cubicBezTo>
                  <a:pt x="11689" y="9337"/>
                  <a:pt x="11759" y="9229"/>
                  <a:pt x="11822" y="9122"/>
                </a:cubicBezTo>
                <a:cubicBezTo>
                  <a:pt x="11999" y="8837"/>
                  <a:pt x="12164" y="8552"/>
                  <a:pt x="12277" y="8242"/>
                </a:cubicBezTo>
                <a:cubicBezTo>
                  <a:pt x="12417" y="7863"/>
                  <a:pt x="12530" y="7452"/>
                  <a:pt x="12556" y="7047"/>
                </a:cubicBezTo>
                <a:cubicBezTo>
                  <a:pt x="12556" y="7017"/>
                  <a:pt x="12533" y="7001"/>
                  <a:pt x="12510" y="7001"/>
                </a:cubicBezTo>
                <a:cubicBezTo>
                  <a:pt x="12490" y="7001"/>
                  <a:pt x="12470" y="7013"/>
                  <a:pt x="12467" y="7040"/>
                </a:cubicBezTo>
                <a:cubicBezTo>
                  <a:pt x="12398" y="7477"/>
                  <a:pt x="12201" y="7818"/>
                  <a:pt x="11961" y="8179"/>
                </a:cubicBezTo>
                <a:cubicBezTo>
                  <a:pt x="11828" y="8375"/>
                  <a:pt x="11702" y="8578"/>
                  <a:pt x="11575" y="8780"/>
                </a:cubicBezTo>
                <a:cubicBezTo>
                  <a:pt x="11461" y="8957"/>
                  <a:pt x="11360" y="9134"/>
                  <a:pt x="11252" y="9305"/>
                </a:cubicBezTo>
                <a:lnTo>
                  <a:pt x="10493" y="10564"/>
                </a:lnTo>
                <a:cubicBezTo>
                  <a:pt x="10367" y="10773"/>
                  <a:pt x="10240" y="10982"/>
                  <a:pt x="10152" y="11210"/>
                </a:cubicBezTo>
                <a:cubicBezTo>
                  <a:pt x="10120" y="11292"/>
                  <a:pt x="10082" y="11374"/>
                  <a:pt x="10044" y="11456"/>
                </a:cubicBezTo>
                <a:cubicBezTo>
                  <a:pt x="9993" y="11355"/>
                  <a:pt x="9943" y="11254"/>
                  <a:pt x="9892" y="11146"/>
                </a:cubicBezTo>
                <a:cubicBezTo>
                  <a:pt x="9962" y="11070"/>
                  <a:pt x="10031" y="10982"/>
                  <a:pt x="10095" y="10893"/>
                </a:cubicBezTo>
                <a:cubicBezTo>
                  <a:pt x="10215" y="10716"/>
                  <a:pt x="10310" y="10533"/>
                  <a:pt x="10398" y="10343"/>
                </a:cubicBezTo>
                <a:cubicBezTo>
                  <a:pt x="10557" y="9995"/>
                  <a:pt x="10664" y="9634"/>
                  <a:pt x="10772" y="9274"/>
                </a:cubicBezTo>
                <a:cubicBezTo>
                  <a:pt x="10873" y="8919"/>
                  <a:pt x="10987" y="8571"/>
                  <a:pt x="11196" y="8261"/>
                </a:cubicBezTo>
                <a:cubicBezTo>
                  <a:pt x="11202" y="8242"/>
                  <a:pt x="11215" y="8230"/>
                  <a:pt x="11227" y="8217"/>
                </a:cubicBezTo>
                <a:cubicBezTo>
                  <a:pt x="11417" y="7926"/>
                  <a:pt x="11651" y="7660"/>
                  <a:pt x="11816" y="7350"/>
                </a:cubicBezTo>
                <a:cubicBezTo>
                  <a:pt x="11967" y="7066"/>
                  <a:pt x="12088" y="6737"/>
                  <a:pt x="12126" y="6414"/>
                </a:cubicBezTo>
                <a:cubicBezTo>
                  <a:pt x="12129" y="6388"/>
                  <a:pt x="12106" y="6372"/>
                  <a:pt x="12084" y="6372"/>
                </a:cubicBezTo>
                <a:cubicBezTo>
                  <a:pt x="12069" y="6372"/>
                  <a:pt x="12055" y="6380"/>
                  <a:pt x="12050" y="6395"/>
                </a:cubicBezTo>
                <a:cubicBezTo>
                  <a:pt x="11974" y="6806"/>
                  <a:pt x="11702" y="7091"/>
                  <a:pt x="11423" y="7382"/>
                </a:cubicBezTo>
                <a:cubicBezTo>
                  <a:pt x="11297" y="7521"/>
                  <a:pt x="11170" y="7654"/>
                  <a:pt x="11056" y="7799"/>
                </a:cubicBezTo>
                <a:cubicBezTo>
                  <a:pt x="10942" y="7932"/>
                  <a:pt x="10841" y="8072"/>
                  <a:pt x="10759" y="8223"/>
                </a:cubicBezTo>
                <a:cubicBezTo>
                  <a:pt x="10576" y="8546"/>
                  <a:pt x="10474" y="8900"/>
                  <a:pt x="10373" y="9255"/>
                </a:cubicBezTo>
                <a:cubicBezTo>
                  <a:pt x="10272" y="9596"/>
                  <a:pt x="10158" y="9932"/>
                  <a:pt x="10012" y="10261"/>
                </a:cubicBezTo>
                <a:cubicBezTo>
                  <a:pt x="9937" y="10425"/>
                  <a:pt x="9854" y="10590"/>
                  <a:pt x="9778" y="10754"/>
                </a:cubicBezTo>
                <a:cubicBezTo>
                  <a:pt x="9766" y="10786"/>
                  <a:pt x="9747" y="10817"/>
                  <a:pt x="9740" y="10843"/>
                </a:cubicBezTo>
                <a:cubicBezTo>
                  <a:pt x="9715" y="10805"/>
                  <a:pt x="9696" y="10760"/>
                  <a:pt x="9677" y="10722"/>
                </a:cubicBezTo>
                <a:cubicBezTo>
                  <a:pt x="9633" y="10640"/>
                  <a:pt x="9589" y="10552"/>
                  <a:pt x="9544" y="10469"/>
                </a:cubicBezTo>
                <a:cubicBezTo>
                  <a:pt x="9582" y="10438"/>
                  <a:pt x="9614" y="10400"/>
                  <a:pt x="9652" y="10362"/>
                </a:cubicBezTo>
                <a:cubicBezTo>
                  <a:pt x="9816" y="10166"/>
                  <a:pt x="9924" y="9887"/>
                  <a:pt x="10000" y="9685"/>
                </a:cubicBezTo>
                <a:cubicBezTo>
                  <a:pt x="10133" y="9349"/>
                  <a:pt x="10240" y="9008"/>
                  <a:pt x="10354" y="8666"/>
                </a:cubicBezTo>
                <a:cubicBezTo>
                  <a:pt x="10417" y="8502"/>
                  <a:pt x="10474" y="8337"/>
                  <a:pt x="10531" y="8173"/>
                </a:cubicBezTo>
                <a:cubicBezTo>
                  <a:pt x="10601" y="7996"/>
                  <a:pt x="10696" y="7837"/>
                  <a:pt x="10816" y="7686"/>
                </a:cubicBezTo>
                <a:cubicBezTo>
                  <a:pt x="10873" y="7622"/>
                  <a:pt x="10923" y="7559"/>
                  <a:pt x="10980" y="7496"/>
                </a:cubicBezTo>
                <a:cubicBezTo>
                  <a:pt x="11196" y="7249"/>
                  <a:pt x="11417" y="7015"/>
                  <a:pt x="11588" y="6730"/>
                </a:cubicBezTo>
                <a:cubicBezTo>
                  <a:pt x="11784" y="6420"/>
                  <a:pt x="11872" y="6085"/>
                  <a:pt x="11847" y="5718"/>
                </a:cubicBezTo>
                <a:cubicBezTo>
                  <a:pt x="11844" y="5691"/>
                  <a:pt x="11820" y="5678"/>
                  <a:pt x="11795" y="5678"/>
                </a:cubicBezTo>
                <a:cubicBezTo>
                  <a:pt x="11768" y="5678"/>
                  <a:pt x="11740" y="5694"/>
                  <a:pt x="11740" y="5724"/>
                </a:cubicBezTo>
                <a:cubicBezTo>
                  <a:pt x="11733" y="6148"/>
                  <a:pt x="11468" y="6547"/>
                  <a:pt x="11208" y="6857"/>
                </a:cubicBezTo>
                <a:cubicBezTo>
                  <a:pt x="11120" y="6958"/>
                  <a:pt x="11031" y="7066"/>
                  <a:pt x="10942" y="7167"/>
                </a:cubicBezTo>
                <a:cubicBezTo>
                  <a:pt x="10772" y="7369"/>
                  <a:pt x="10595" y="7572"/>
                  <a:pt x="10436" y="7787"/>
                </a:cubicBezTo>
                <a:cubicBezTo>
                  <a:pt x="10221" y="8065"/>
                  <a:pt x="10057" y="8356"/>
                  <a:pt x="9943" y="8685"/>
                </a:cubicBezTo>
                <a:cubicBezTo>
                  <a:pt x="9848" y="8938"/>
                  <a:pt x="9766" y="9204"/>
                  <a:pt x="9671" y="9457"/>
                </a:cubicBezTo>
                <a:cubicBezTo>
                  <a:pt x="9646" y="9527"/>
                  <a:pt x="9620" y="9596"/>
                  <a:pt x="9595" y="9659"/>
                </a:cubicBezTo>
                <a:cubicBezTo>
                  <a:pt x="9532" y="9811"/>
                  <a:pt x="9456" y="9951"/>
                  <a:pt x="9386" y="10096"/>
                </a:cubicBezTo>
                <a:cubicBezTo>
                  <a:pt x="9380" y="10109"/>
                  <a:pt x="9367" y="10121"/>
                  <a:pt x="9361" y="10140"/>
                </a:cubicBezTo>
                <a:cubicBezTo>
                  <a:pt x="9272" y="9976"/>
                  <a:pt x="9184" y="9811"/>
                  <a:pt x="9089" y="9653"/>
                </a:cubicBezTo>
                <a:cubicBezTo>
                  <a:pt x="9348" y="9400"/>
                  <a:pt x="9525" y="9058"/>
                  <a:pt x="9671" y="8742"/>
                </a:cubicBezTo>
                <a:cubicBezTo>
                  <a:pt x="9747" y="8584"/>
                  <a:pt x="9804" y="8419"/>
                  <a:pt x="9854" y="8255"/>
                </a:cubicBezTo>
                <a:cubicBezTo>
                  <a:pt x="9918" y="8059"/>
                  <a:pt x="9981" y="7863"/>
                  <a:pt x="10050" y="7673"/>
                </a:cubicBezTo>
                <a:cubicBezTo>
                  <a:pt x="10190" y="7306"/>
                  <a:pt x="10392" y="7002"/>
                  <a:pt x="10664" y="6718"/>
                </a:cubicBezTo>
                <a:cubicBezTo>
                  <a:pt x="10740" y="6642"/>
                  <a:pt x="10816" y="6559"/>
                  <a:pt x="10886" y="6477"/>
                </a:cubicBezTo>
                <a:cubicBezTo>
                  <a:pt x="11063" y="6275"/>
                  <a:pt x="11215" y="6060"/>
                  <a:pt x="11322" y="5800"/>
                </a:cubicBezTo>
                <a:cubicBezTo>
                  <a:pt x="11347" y="5737"/>
                  <a:pt x="11373" y="5661"/>
                  <a:pt x="11392" y="5585"/>
                </a:cubicBezTo>
                <a:cubicBezTo>
                  <a:pt x="11455" y="5326"/>
                  <a:pt x="11455" y="5022"/>
                  <a:pt x="11341" y="4801"/>
                </a:cubicBezTo>
                <a:cubicBezTo>
                  <a:pt x="11329" y="4779"/>
                  <a:pt x="11309" y="4769"/>
                  <a:pt x="11289" y="4769"/>
                </a:cubicBezTo>
                <a:cubicBezTo>
                  <a:pt x="11256" y="4769"/>
                  <a:pt x="11223" y="4795"/>
                  <a:pt x="11227" y="4839"/>
                </a:cubicBezTo>
                <a:cubicBezTo>
                  <a:pt x="11265" y="5047"/>
                  <a:pt x="11284" y="5256"/>
                  <a:pt x="11215" y="5465"/>
                </a:cubicBezTo>
                <a:cubicBezTo>
                  <a:pt x="11196" y="5509"/>
                  <a:pt x="11177" y="5560"/>
                  <a:pt x="11158" y="5604"/>
                </a:cubicBezTo>
                <a:cubicBezTo>
                  <a:pt x="11094" y="5750"/>
                  <a:pt x="11006" y="5882"/>
                  <a:pt x="10917" y="6003"/>
                </a:cubicBezTo>
                <a:cubicBezTo>
                  <a:pt x="10879" y="6053"/>
                  <a:pt x="10841" y="6098"/>
                  <a:pt x="10803" y="6148"/>
                </a:cubicBezTo>
                <a:cubicBezTo>
                  <a:pt x="10620" y="6382"/>
                  <a:pt x="10417" y="6604"/>
                  <a:pt x="10215" y="6825"/>
                </a:cubicBezTo>
                <a:cubicBezTo>
                  <a:pt x="10202" y="6838"/>
                  <a:pt x="10196" y="6850"/>
                  <a:pt x="10183" y="6869"/>
                </a:cubicBezTo>
                <a:cubicBezTo>
                  <a:pt x="9949" y="7129"/>
                  <a:pt x="9740" y="7395"/>
                  <a:pt x="9627" y="7736"/>
                </a:cubicBezTo>
                <a:cubicBezTo>
                  <a:pt x="9513" y="8072"/>
                  <a:pt x="9424" y="8413"/>
                  <a:pt x="9291" y="8748"/>
                </a:cubicBezTo>
                <a:cubicBezTo>
                  <a:pt x="9203" y="8989"/>
                  <a:pt x="9082" y="9217"/>
                  <a:pt x="8975" y="9457"/>
                </a:cubicBezTo>
                <a:cubicBezTo>
                  <a:pt x="8867" y="9267"/>
                  <a:pt x="8753" y="9077"/>
                  <a:pt x="8640" y="8894"/>
                </a:cubicBezTo>
                <a:cubicBezTo>
                  <a:pt x="8715" y="8761"/>
                  <a:pt x="8804" y="8635"/>
                  <a:pt x="8880" y="8502"/>
                </a:cubicBezTo>
                <a:cubicBezTo>
                  <a:pt x="8988" y="8312"/>
                  <a:pt x="9063" y="8103"/>
                  <a:pt x="9165" y="7907"/>
                </a:cubicBezTo>
                <a:cubicBezTo>
                  <a:pt x="9373" y="7496"/>
                  <a:pt x="9608" y="7116"/>
                  <a:pt x="9880" y="6743"/>
                </a:cubicBezTo>
                <a:cubicBezTo>
                  <a:pt x="10139" y="6376"/>
                  <a:pt x="10322" y="5984"/>
                  <a:pt x="10455" y="5547"/>
                </a:cubicBezTo>
                <a:cubicBezTo>
                  <a:pt x="10462" y="5522"/>
                  <a:pt x="10468" y="5490"/>
                  <a:pt x="10481" y="5459"/>
                </a:cubicBezTo>
                <a:cubicBezTo>
                  <a:pt x="10525" y="5294"/>
                  <a:pt x="10557" y="5130"/>
                  <a:pt x="10576" y="4959"/>
                </a:cubicBezTo>
                <a:cubicBezTo>
                  <a:pt x="10595" y="4775"/>
                  <a:pt x="10613" y="4535"/>
                  <a:pt x="10550" y="4358"/>
                </a:cubicBezTo>
                <a:cubicBezTo>
                  <a:pt x="10541" y="4331"/>
                  <a:pt x="10515" y="4318"/>
                  <a:pt x="10489" y="4318"/>
                </a:cubicBezTo>
                <a:cubicBezTo>
                  <a:pt x="10460" y="4318"/>
                  <a:pt x="10430" y="4334"/>
                  <a:pt x="10424" y="4364"/>
                </a:cubicBezTo>
                <a:cubicBezTo>
                  <a:pt x="10398" y="4459"/>
                  <a:pt x="10405" y="4567"/>
                  <a:pt x="10392" y="4668"/>
                </a:cubicBezTo>
                <a:cubicBezTo>
                  <a:pt x="10386" y="4763"/>
                  <a:pt x="10367" y="4858"/>
                  <a:pt x="10354" y="4946"/>
                </a:cubicBezTo>
                <a:cubicBezTo>
                  <a:pt x="10341" y="5035"/>
                  <a:pt x="10322" y="5117"/>
                  <a:pt x="10297" y="5199"/>
                </a:cubicBezTo>
                <a:cubicBezTo>
                  <a:pt x="10272" y="5319"/>
                  <a:pt x="10234" y="5433"/>
                  <a:pt x="10190" y="5547"/>
                </a:cubicBezTo>
                <a:cubicBezTo>
                  <a:pt x="10025" y="5952"/>
                  <a:pt x="9721" y="6287"/>
                  <a:pt x="9475" y="6635"/>
                </a:cubicBezTo>
                <a:cubicBezTo>
                  <a:pt x="9215" y="6996"/>
                  <a:pt x="8988" y="7376"/>
                  <a:pt x="8804" y="7780"/>
                </a:cubicBezTo>
                <a:cubicBezTo>
                  <a:pt x="8709" y="7977"/>
                  <a:pt x="8614" y="8179"/>
                  <a:pt x="8557" y="8388"/>
                </a:cubicBezTo>
                <a:cubicBezTo>
                  <a:pt x="8532" y="8476"/>
                  <a:pt x="8513" y="8565"/>
                  <a:pt x="8494" y="8654"/>
                </a:cubicBezTo>
                <a:cubicBezTo>
                  <a:pt x="8387" y="8483"/>
                  <a:pt x="8273" y="8312"/>
                  <a:pt x="8165" y="8141"/>
                </a:cubicBezTo>
                <a:cubicBezTo>
                  <a:pt x="8241" y="7989"/>
                  <a:pt x="8342" y="7844"/>
                  <a:pt x="8431" y="7692"/>
                </a:cubicBezTo>
                <a:cubicBezTo>
                  <a:pt x="8526" y="7515"/>
                  <a:pt x="8608" y="7331"/>
                  <a:pt x="8697" y="7148"/>
                </a:cubicBezTo>
                <a:cubicBezTo>
                  <a:pt x="8861" y="6768"/>
                  <a:pt x="9044" y="6401"/>
                  <a:pt x="9266" y="6053"/>
                </a:cubicBezTo>
                <a:cubicBezTo>
                  <a:pt x="9494" y="5699"/>
                  <a:pt x="9791" y="5383"/>
                  <a:pt x="9987" y="5009"/>
                </a:cubicBezTo>
                <a:cubicBezTo>
                  <a:pt x="10006" y="4971"/>
                  <a:pt x="10031" y="4927"/>
                  <a:pt x="10050" y="4883"/>
                </a:cubicBezTo>
                <a:cubicBezTo>
                  <a:pt x="10183" y="4579"/>
                  <a:pt x="10240" y="4244"/>
                  <a:pt x="10183" y="3915"/>
                </a:cubicBezTo>
                <a:cubicBezTo>
                  <a:pt x="10178" y="3886"/>
                  <a:pt x="10158" y="3873"/>
                  <a:pt x="10137" y="3873"/>
                </a:cubicBezTo>
                <a:cubicBezTo>
                  <a:pt x="10109" y="3873"/>
                  <a:pt x="10078" y="3897"/>
                  <a:pt x="10082" y="3934"/>
                </a:cubicBezTo>
                <a:cubicBezTo>
                  <a:pt x="10107" y="4206"/>
                  <a:pt x="10000" y="4446"/>
                  <a:pt x="9848" y="4661"/>
                </a:cubicBezTo>
                <a:cubicBezTo>
                  <a:pt x="9766" y="4782"/>
                  <a:pt x="9671" y="4896"/>
                  <a:pt x="9576" y="5003"/>
                </a:cubicBezTo>
                <a:cubicBezTo>
                  <a:pt x="9310" y="5313"/>
                  <a:pt x="9063" y="5636"/>
                  <a:pt x="8855" y="5984"/>
                </a:cubicBezTo>
                <a:cubicBezTo>
                  <a:pt x="8646" y="6332"/>
                  <a:pt x="8469" y="6692"/>
                  <a:pt x="8304" y="7066"/>
                </a:cubicBezTo>
                <a:cubicBezTo>
                  <a:pt x="8222" y="7249"/>
                  <a:pt x="8159" y="7439"/>
                  <a:pt x="8108" y="7635"/>
                </a:cubicBezTo>
                <a:cubicBezTo>
                  <a:pt x="8083" y="7736"/>
                  <a:pt x="8064" y="7844"/>
                  <a:pt x="8039" y="7951"/>
                </a:cubicBezTo>
                <a:cubicBezTo>
                  <a:pt x="7925" y="7780"/>
                  <a:pt x="7811" y="7616"/>
                  <a:pt x="7697" y="7445"/>
                </a:cubicBezTo>
                <a:cubicBezTo>
                  <a:pt x="7766" y="7382"/>
                  <a:pt x="7823" y="7306"/>
                  <a:pt x="7874" y="7249"/>
                </a:cubicBezTo>
                <a:cubicBezTo>
                  <a:pt x="8001" y="7085"/>
                  <a:pt x="8095" y="6901"/>
                  <a:pt x="8184" y="6718"/>
                </a:cubicBezTo>
                <a:cubicBezTo>
                  <a:pt x="8273" y="6528"/>
                  <a:pt x="8374" y="6344"/>
                  <a:pt x="8450" y="6155"/>
                </a:cubicBezTo>
                <a:cubicBezTo>
                  <a:pt x="8538" y="5939"/>
                  <a:pt x="8595" y="5705"/>
                  <a:pt x="8671" y="5484"/>
                </a:cubicBezTo>
                <a:cubicBezTo>
                  <a:pt x="8842" y="5035"/>
                  <a:pt x="9165" y="4617"/>
                  <a:pt x="9373" y="4174"/>
                </a:cubicBezTo>
                <a:cubicBezTo>
                  <a:pt x="9532" y="3826"/>
                  <a:pt x="9614" y="3459"/>
                  <a:pt x="9494" y="3054"/>
                </a:cubicBezTo>
                <a:cubicBezTo>
                  <a:pt x="9480" y="3016"/>
                  <a:pt x="9449" y="2999"/>
                  <a:pt x="9419" y="2999"/>
                </a:cubicBezTo>
                <a:cubicBezTo>
                  <a:pt x="9380" y="2999"/>
                  <a:pt x="9344" y="3029"/>
                  <a:pt x="9354" y="3080"/>
                </a:cubicBezTo>
                <a:cubicBezTo>
                  <a:pt x="9405" y="3383"/>
                  <a:pt x="9298" y="3687"/>
                  <a:pt x="9146" y="3959"/>
                </a:cubicBezTo>
                <a:cubicBezTo>
                  <a:pt x="9095" y="4060"/>
                  <a:pt x="9032" y="4155"/>
                  <a:pt x="8975" y="4244"/>
                </a:cubicBezTo>
                <a:cubicBezTo>
                  <a:pt x="8728" y="4605"/>
                  <a:pt x="8469" y="4934"/>
                  <a:pt x="8311" y="5345"/>
                </a:cubicBezTo>
                <a:cubicBezTo>
                  <a:pt x="8235" y="5541"/>
                  <a:pt x="8165" y="5743"/>
                  <a:pt x="8121" y="5952"/>
                </a:cubicBezTo>
                <a:cubicBezTo>
                  <a:pt x="8076" y="6155"/>
                  <a:pt x="8058" y="6370"/>
                  <a:pt x="7982" y="6572"/>
                </a:cubicBezTo>
                <a:cubicBezTo>
                  <a:pt x="7918" y="6743"/>
                  <a:pt x="7836" y="6907"/>
                  <a:pt x="7722" y="7053"/>
                </a:cubicBezTo>
                <a:cubicBezTo>
                  <a:pt x="7672" y="7123"/>
                  <a:pt x="7621" y="7192"/>
                  <a:pt x="7558" y="7249"/>
                </a:cubicBezTo>
                <a:cubicBezTo>
                  <a:pt x="7488" y="7154"/>
                  <a:pt x="7425" y="7059"/>
                  <a:pt x="7355" y="6964"/>
                </a:cubicBezTo>
                <a:cubicBezTo>
                  <a:pt x="7450" y="6876"/>
                  <a:pt x="7532" y="6762"/>
                  <a:pt x="7596" y="6661"/>
                </a:cubicBezTo>
                <a:cubicBezTo>
                  <a:pt x="7697" y="6503"/>
                  <a:pt x="7798" y="6338"/>
                  <a:pt x="7893" y="6180"/>
                </a:cubicBezTo>
                <a:cubicBezTo>
                  <a:pt x="8070" y="5876"/>
                  <a:pt x="8165" y="5528"/>
                  <a:pt x="8241" y="5187"/>
                </a:cubicBezTo>
                <a:cubicBezTo>
                  <a:pt x="8317" y="4801"/>
                  <a:pt x="8368" y="4408"/>
                  <a:pt x="8393" y="4016"/>
                </a:cubicBezTo>
                <a:cubicBezTo>
                  <a:pt x="8412" y="3769"/>
                  <a:pt x="8418" y="3523"/>
                  <a:pt x="8424" y="3270"/>
                </a:cubicBezTo>
                <a:cubicBezTo>
                  <a:pt x="8424" y="3118"/>
                  <a:pt x="8418" y="2972"/>
                  <a:pt x="8405" y="2820"/>
                </a:cubicBezTo>
                <a:cubicBezTo>
                  <a:pt x="8380" y="2416"/>
                  <a:pt x="8241" y="2023"/>
                  <a:pt x="8146" y="1631"/>
                </a:cubicBezTo>
                <a:cubicBezTo>
                  <a:pt x="8141" y="1607"/>
                  <a:pt x="8124" y="1596"/>
                  <a:pt x="8106" y="1596"/>
                </a:cubicBezTo>
                <a:cubicBezTo>
                  <a:pt x="8083" y="1596"/>
                  <a:pt x="8060" y="1615"/>
                  <a:pt x="8064" y="1644"/>
                </a:cubicBezTo>
                <a:cubicBezTo>
                  <a:pt x="8095" y="1909"/>
                  <a:pt x="8089" y="2175"/>
                  <a:pt x="8064" y="2441"/>
                </a:cubicBezTo>
                <a:cubicBezTo>
                  <a:pt x="8045" y="2599"/>
                  <a:pt x="8039" y="2763"/>
                  <a:pt x="8032" y="2928"/>
                </a:cubicBezTo>
                <a:cubicBezTo>
                  <a:pt x="8032" y="3004"/>
                  <a:pt x="8032" y="3080"/>
                  <a:pt x="8032" y="3156"/>
                </a:cubicBezTo>
                <a:cubicBezTo>
                  <a:pt x="8032" y="3637"/>
                  <a:pt x="8013" y="4117"/>
                  <a:pt x="7950" y="4592"/>
                </a:cubicBezTo>
                <a:cubicBezTo>
                  <a:pt x="7887" y="5035"/>
                  <a:pt x="7766" y="5452"/>
                  <a:pt x="7634" y="5876"/>
                </a:cubicBezTo>
                <a:cubicBezTo>
                  <a:pt x="7577" y="6079"/>
                  <a:pt x="7526" y="6268"/>
                  <a:pt x="7431" y="6452"/>
                </a:cubicBezTo>
                <a:cubicBezTo>
                  <a:pt x="7368" y="6559"/>
                  <a:pt x="7292" y="6673"/>
                  <a:pt x="7229" y="6787"/>
                </a:cubicBezTo>
                <a:cubicBezTo>
                  <a:pt x="7140" y="6673"/>
                  <a:pt x="7058" y="6559"/>
                  <a:pt x="6969" y="6446"/>
                </a:cubicBezTo>
                <a:cubicBezTo>
                  <a:pt x="6976" y="6439"/>
                  <a:pt x="6982" y="6427"/>
                  <a:pt x="6988" y="6420"/>
                </a:cubicBezTo>
                <a:cubicBezTo>
                  <a:pt x="7014" y="6376"/>
                  <a:pt x="7052" y="6338"/>
                  <a:pt x="7083" y="6300"/>
                </a:cubicBezTo>
                <a:cubicBezTo>
                  <a:pt x="7146" y="6211"/>
                  <a:pt x="7178" y="6104"/>
                  <a:pt x="7229" y="6009"/>
                </a:cubicBezTo>
                <a:cubicBezTo>
                  <a:pt x="7324" y="5826"/>
                  <a:pt x="7406" y="5648"/>
                  <a:pt x="7463" y="5440"/>
                </a:cubicBezTo>
                <a:cubicBezTo>
                  <a:pt x="7653" y="4712"/>
                  <a:pt x="7741" y="3959"/>
                  <a:pt x="7697" y="3206"/>
                </a:cubicBezTo>
                <a:cubicBezTo>
                  <a:pt x="7684" y="3004"/>
                  <a:pt x="7665" y="2795"/>
                  <a:pt x="7634" y="2593"/>
                </a:cubicBezTo>
                <a:cubicBezTo>
                  <a:pt x="7615" y="2428"/>
                  <a:pt x="7583" y="2270"/>
                  <a:pt x="7545" y="2106"/>
                </a:cubicBezTo>
                <a:cubicBezTo>
                  <a:pt x="7463" y="1739"/>
                  <a:pt x="7324" y="1403"/>
                  <a:pt x="7197" y="1055"/>
                </a:cubicBezTo>
                <a:cubicBezTo>
                  <a:pt x="7190" y="1036"/>
                  <a:pt x="7173" y="1028"/>
                  <a:pt x="7156" y="1028"/>
                </a:cubicBezTo>
                <a:cubicBezTo>
                  <a:pt x="7129" y="1028"/>
                  <a:pt x="7101" y="1049"/>
                  <a:pt x="7109" y="1081"/>
                </a:cubicBezTo>
                <a:cubicBezTo>
                  <a:pt x="7222" y="1467"/>
                  <a:pt x="7260" y="1884"/>
                  <a:pt x="7298" y="2283"/>
                </a:cubicBezTo>
                <a:cubicBezTo>
                  <a:pt x="7298" y="2302"/>
                  <a:pt x="7305" y="2321"/>
                  <a:pt x="7305" y="2340"/>
                </a:cubicBezTo>
                <a:cubicBezTo>
                  <a:pt x="7368" y="3042"/>
                  <a:pt x="7355" y="3738"/>
                  <a:pt x="7267" y="4440"/>
                </a:cubicBezTo>
                <a:cubicBezTo>
                  <a:pt x="7216" y="4794"/>
                  <a:pt x="7134" y="5130"/>
                  <a:pt x="7045" y="5478"/>
                </a:cubicBezTo>
                <a:cubicBezTo>
                  <a:pt x="7007" y="5655"/>
                  <a:pt x="7001" y="5838"/>
                  <a:pt x="6950" y="6009"/>
                </a:cubicBezTo>
                <a:cubicBezTo>
                  <a:pt x="6931" y="6091"/>
                  <a:pt x="6900" y="6174"/>
                  <a:pt x="6893" y="6256"/>
                </a:cubicBezTo>
                <a:cubicBezTo>
                  <a:pt x="6893" y="6281"/>
                  <a:pt x="6887" y="6306"/>
                  <a:pt x="6881" y="6332"/>
                </a:cubicBezTo>
                <a:cubicBezTo>
                  <a:pt x="6817" y="6243"/>
                  <a:pt x="6748" y="6161"/>
                  <a:pt x="6685" y="6072"/>
                </a:cubicBezTo>
                <a:cubicBezTo>
                  <a:pt x="6830" y="5769"/>
                  <a:pt x="6868" y="5408"/>
                  <a:pt x="6919" y="5079"/>
                </a:cubicBezTo>
                <a:cubicBezTo>
                  <a:pt x="7020" y="4339"/>
                  <a:pt x="7033" y="3586"/>
                  <a:pt x="6969" y="2846"/>
                </a:cubicBezTo>
                <a:cubicBezTo>
                  <a:pt x="6950" y="2574"/>
                  <a:pt x="6912" y="2302"/>
                  <a:pt x="6862" y="2036"/>
                </a:cubicBezTo>
                <a:cubicBezTo>
                  <a:pt x="6843" y="1941"/>
                  <a:pt x="6824" y="1846"/>
                  <a:pt x="6799" y="1751"/>
                </a:cubicBezTo>
                <a:cubicBezTo>
                  <a:pt x="6710" y="1397"/>
                  <a:pt x="6577" y="1068"/>
                  <a:pt x="6451" y="720"/>
                </a:cubicBezTo>
                <a:cubicBezTo>
                  <a:pt x="6439" y="688"/>
                  <a:pt x="6412" y="674"/>
                  <a:pt x="6383" y="674"/>
                </a:cubicBezTo>
                <a:cubicBezTo>
                  <a:pt x="6332" y="674"/>
                  <a:pt x="6276" y="716"/>
                  <a:pt x="6292" y="777"/>
                </a:cubicBezTo>
                <a:cubicBezTo>
                  <a:pt x="6375" y="1106"/>
                  <a:pt x="6419" y="1448"/>
                  <a:pt x="6463" y="1789"/>
                </a:cubicBezTo>
                <a:cubicBezTo>
                  <a:pt x="6476" y="1909"/>
                  <a:pt x="6489" y="2030"/>
                  <a:pt x="6507" y="2150"/>
                </a:cubicBezTo>
                <a:cubicBezTo>
                  <a:pt x="6564" y="2605"/>
                  <a:pt x="6609" y="3054"/>
                  <a:pt x="6615" y="3510"/>
                </a:cubicBezTo>
                <a:cubicBezTo>
                  <a:pt x="6628" y="3978"/>
                  <a:pt x="6602" y="4440"/>
                  <a:pt x="6545" y="4902"/>
                </a:cubicBezTo>
                <a:cubicBezTo>
                  <a:pt x="6514" y="5174"/>
                  <a:pt x="6451" y="5459"/>
                  <a:pt x="6413" y="5737"/>
                </a:cubicBezTo>
                <a:cubicBezTo>
                  <a:pt x="6204" y="5478"/>
                  <a:pt x="5995" y="5225"/>
                  <a:pt x="5774" y="4971"/>
                </a:cubicBezTo>
                <a:cubicBezTo>
                  <a:pt x="5799" y="4934"/>
                  <a:pt x="5824" y="4896"/>
                  <a:pt x="5843" y="4851"/>
                </a:cubicBezTo>
                <a:cubicBezTo>
                  <a:pt x="5881" y="4750"/>
                  <a:pt x="5913" y="4649"/>
                  <a:pt x="5951" y="4548"/>
                </a:cubicBezTo>
                <a:cubicBezTo>
                  <a:pt x="6027" y="4351"/>
                  <a:pt x="6058" y="4143"/>
                  <a:pt x="6084" y="3940"/>
                </a:cubicBezTo>
                <a:cubicBezTo>
                  <a:pt x="6141" y="3523"/>
                  <a:pt x="6153" y="3105"/>
                  <a:pt x="6128" y="2688"/>
                </a:cubicBezTo>
                <a:cubicBezTo>
                  <a:pt x="6096" y="2289"/>
                  <a:pt x="6039" y="1890"/>
                  <a:pt x="5906" y="1511"/>
                </a:cubicBezTo>
                <a:cubicBezTo>
                  <a:pt x="5900" y="1492"/>
                  <a:pt x="5894" y="1473"/>
                  <a:pt x="5887" y="1460"/>
                </a:cubicBezTo>
                <a:cubicBezTo>
                  <a:pt x="5736" y="1062"/>
                  <a:pt x="5540" y="688"/>
                  <a:pt x="5331" y="321"/>
                </a:cubicBezTo>
                <a:cubicBezTo>
                  <a:pt x="5318" y="296"/>
                  <a:pt x="5297" y="286"/>
                  <a:pt x="5275" y="286"/>
                </a:cubicBezTo>
                <a:cubicBezTo>
                  <a:pt x="5231" y="286"/>
                  <a:pt x="5185" y="330"/>
                  <a:pt x="5211" y="385"/>
                </a:cubicBezTo>
                <a:cubicBezTo>
                  <a:pt x="5362" y="688"/>
                  <a:pt x="5464" y="1024"/>
                  <a:pt x="5533" y="1359"/>
                </a:cubicBezTo>
                <a:cubicBezTo>
                  <a:pt x="5546" y="1416"/>
                  <a:pt x="5552" y="1467"/>
                  <a:pt x="5565" y="1523"/>
                </a:cubicBezTo>
                <a:cubicBezTo>
                  <a:pt x="5634" y="1916"/>
                  <a:pt x="5710" y="2302"/>
                  <a:pt x="5736" y="2700"/>
                </a:cubicBezTo>
                <a:cubicBezTo>
                  <a:pt x="5767" y="3092"/>
                  <a:pt x="5755" y="3485"/>
                  <a:pt x="5704" y="3877"/>
                </a:cubicBezTo>
                <a:cubicBezTo>
                  <a:pt x="5679" y="4067"/>
                  <a:pt x="5647" y="4250"/>
                  <a:pt x="5622" y="4440"/>
                </a:cubicBezTo>
                <a:cubicBezTo>
                  <a:pt x="5603" y="4535"/>
                  <a:pt x="5590" y="4624"/>
                  <a:pt x="5571" y="4718"/>
                </a:cubicBezTo>
                <a:cubicBezTo>
                  <a:pt x="5571" y="4725"/>
                  <a:pt x="5565" y="4731"/>
                  <a:pt x="5565" y="4731"/>
                </a:cubicBezTo>
                <a:cubicBezTo>
                  <a:pt x="5457" y="4611"/>
                  <a:pt x="5356" y="4497"/>
                  <a:pt x="5248" y="4377"/>
                </a:cubicBezTo>
                <a:cubicBezTo>
                  <a:pt x="5305" y="4022"/>
                  <a:pt x="5356" y="3662"/>
                  <a:pt x="5356" y="3301"/>
                </a:cubicBezTo>
                <a:cubicBezTo>
                  <a:pt x="5356" y="2922"/>
                  <a:pt x="5293" y="2517"/>
                  <a:pt x="5204" y="2150"/>
                </a:cubicBezTo>
                <a:cubicBezTo>
                  <a:pt x="5128" y="1814"/>
                  <a:pt x="5027" y="1492"/>
                  <a:pt x="4901" y="1175"/>
                </a:cubicBezTo>
                <a:cubicBezTo>
                  <a:pt x="4875" y="1125"/>
                  <a:pt x="4856" y="1074"/>
                  <a:pt x="4837" y="1024"/>
                </a:cubicBezTo>
                <a:cubicBezTo>
                  <a:pt x="4679" y="663"/>
                  <a:pt x="4458" y="353"/>
                  <a:pt x="4243" y="24"/>
                </a:cubicBezTo>
                <a:cubicBezTo>
                  <a:pt x="4232" y="7"/>
                  <a:pt x="4216" y="0"/>
                  <a:pt x="42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1" name="Google Shape;5481;p32"/>
          <p:cNvSpPr/>
          <p:nvPr/>
        </p:nvSpPr>
        <p:spPr>
          <a:xfrm>
            <a:off x="8613120" y="3723275"/>
            <a:ext cx="364456" cy="12072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bg>
      <p:bgPr>
        <a:solidFill>
          <a:schemeClr val="lt1"/>
        </a:solidFill>
        <a:effectLst/>
      </p:bgPr>
    </p:bg>
    <p:spTree>
      <p:nvGrpSpPr>
        <p:cNvPr id="1" name="Shape 5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83" name="Google Shape;5483;p33"/>
          <p:cNvGrpSpPr/>
          <p:nvPr/>
        </p:nvGrpSpPr>
        <p:grpSpPr>
          <a:xfrm>
            <a:off x="-37587" y="-800"/>
            <a:ext cx="9219175" cy="416400"/>
            <a:chOff x="-37587" y="-800"/>
            <a:chExt cx="9219175" cy="416400"/>
          </a:xfrm>
        </p:grpSpPr>
        <p:sp>
          <p:nvSpPr>
            <p:cNvPr id="5484" name="Google Shape;5484;p33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5" name="Google Shape;5485;p33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5486" name="Google Shape;5486;p33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33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33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33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33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3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33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33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33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33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33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33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33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33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33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33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33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33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3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3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33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3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33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33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3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33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33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33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33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33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72" name="Google Shape;5572;p33"/>
          <p:cNvGrpSpPr/>
          <p:nvPr/>
        </p:nvGrpSpPr>
        <p:grpSpPr>
          <a:xfrm rot="10800000" flipH="1">
            <a:off x="-37587" y="4727100"/>
            <a:ext cx="9219175" cy="416400"/>
            <a:chOff x="-37587" y="-800"/>
            <a:chExt cx="9219175" cy="416400"/>
          </a:xfrm>
        </p:grpSpPr>
        <p:sp>
          <p:nvSpPr>
            <p:cNvPr id="5573" name="Google Shape;5573;p33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74" name="Google Shape;5574;p33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5575" name="Google Shape;5575;p33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33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33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33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33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3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3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33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33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3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33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33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33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33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33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33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33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33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33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33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33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33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33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33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33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33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33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33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33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33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33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33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33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33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3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3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33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33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33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33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33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33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33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33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33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33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33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33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33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3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3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3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3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3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3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3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33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33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33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33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33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33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33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3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3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33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33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33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33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3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3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3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3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33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3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3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33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33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33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33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33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33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33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3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3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3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61" name="Google Shape;5661;p33"/>
          <p:cNvSpPr/>
          <p:nvPr/>
        </p:nvSpPr>
        <p:spPr>
          <a:xfrm>
            <a:off x="389376" y="891804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2" name="Google Shape;5662;p33"/>
          <p:cNvSpPr/>
          <p:nvPr/>
        </p:nvSpPr>
        <p:spPr>
          <a:xfrm>
            <a:off x="8122365" y="4201298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3" name="Google Shape;5663;p33"/>
          <p:cNvSpPr/>
          <p:nvPr/>
        </p:nvSpPr>
        <p:spPr>
          <a:xfrm>
            <a:off x="8174688" y="891804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3"/>
          <p:cNvSpPr/>
          <p:nvPr/>
        </p:nvSpPr>
        <p:spPr>
          <a:xfrm flipH="1">
            <a:off x="281128" y="3772673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556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endy One"/>
              <a:buNone/>
              <a:defRPr sz="3000">
                <a:solidFill>
                  <a:schemeClr val="dk1"/>
                </a:solidFill>
                <a:latin typeface="Wendy One"/>
                <a:ea typeface="Wendy One"/>
                <a:cs typeface="Wendy One"/>
                <a:sym typeface="Wendy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82653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8" r:id="rId4"/>
    <p:sldLayoutId id="2147483661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" name="Google Shape;5765;p38"/>
          <p:cNvSpPr txBox="1">
            <a:spLocks noGrp="1"/>
          </p:cNvSpPr>
          <p:nvPr>
            <p:ph type="title"/>
          </p:nvPr>
        </p:nvSpPr>
        <p:spPr>
          <a:xfrm>
            <a:off x="713100" y="53556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FF"/>
                </a:solidFill>
                <a:latin typeface="#9Slide07 IcielStormtrooper" panose="020B0500000000000000" pitchFamily="34" charset="0"/>
              </a:rPr>
              <a:t>NỘI DUNG BÀI HỌC</a:t>
            </a:r>
            <a:endParaRPr sz="3600">
              <a:solidFill>
                <a:srgbClr val="0000FF"/>
              </a:solidFill>
              <a:latin typeface="#9Slide07 IcielStormtrooper" panose="020B0500000000000000" pitchFamily="34" charset="0"/>
            </a:endParaRPr>
          </a:p>
        </p:txBody>
      </p:sp>
      <p:sp>
        <p:nvSpPr>
          <p:cNvPr id="5768" name="Google Shape;5768;p38"/>
          <p:cNvSpPr txBox="1"/>
          <p:nvPr/>
        </p:nvSpPr>
        <p:spPr>
          <a:xfrm>
            <a:off x="841053" y="4191540"/>
            <a:ext cx="7306903" cy="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#9Slide07 SVNZero" panose="02040603050506020204" pitchFamily="18" charset="0"/>
                <a:ea typeface="Catamaran"/>
                <a:cs typeface="Catamaran"/>
                <a:sym typeface="Catamaran"/>
              </a:rPr>
              <a:t>E</a:t>
            </a:r>
            <a:r>
              <a:rPr lang="en" sz="2400">
                <a:solidFill>
                  <a:srgbClr val="0070C0"/>
                </a:solidFill>
                <a:latin typeface="#9Slide07 SVNZero" panose="02040603050506020204" pitchFamily="18" charset="0"/>
                <a:ea typeface="Catamaran"/>
                <a:cs typeface="Catamaran"/>
                <a:sym typeface="Catamaran"/>
              </a:rPr>
              <a:t>m đã sãn sàng để khám phá nam phi chưa?</a:t>
            </a:r>
            <a:endParaRPr sz="2400" b="1">
              <a:solidFill>
                <a:srgbClr val="0070C0"/>
              </a:solidFill>
              <a:latin typeface="#9Slide07 SVNZero" panose="02040603050506020204" pitchFamily="18" charset="0"/>
              <a:ea typeface="Catamaran"/>
              <a:cs typeface="Catamaran"/>
              <a:sym typeface="Catamaran"/>
            </a:endParaRPr>
          </a:p>
        </p:txBody>
      </p:sp>
      <p:graphicFrame>
        <p:nvGraphicFramePr>
          <p:cNvPr id="7" name="Sơ đồ 6">
            <a:extLst>
              <a:ext uri="{FF2B5EF4-FFF2-40B4-BE49-F238E27FC236}">
                <a16:creationId xmlns:a16="http://schemas.microsoft.com/office/drawing/2014/main" id="{533FC6A9-610F-562B-7DD0-441B6DB8D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933427"/>
              </p:ext>
            </p:extLst>
          </p:nvPr>
        </p:nvGraphicFramePr>
        <p:xfrm>
          <a:off x="130627" y="1355725"/>
          <a:ext cx="8017329" cy="243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117B5-4639-26EF-98FD-D1758BF8C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94;p39">
            <a:extLst>
              <a:ext uri="{FF2B5EF4-FFF2-40B4-BE49-F238E27FC236}">
                <a16:creationId xmlns:a16="http://schemas.microsoft.com/office/drawing/2014/main" id="{E4FEF570-DA38-582C-7CC4-CABE0DE751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065" y="549492"/>
            <a:ext cx="977892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ii. ĐIỀU KIỆN TỰ NHIÊN VÀ TÀI NGUYÊN THIÊN NHIÊN</a:t>
            </a:r>
            <a:endParaRPr sz="28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2CB0CCB-E285-14F3-EE32-292A7BEF43BA}"/>
              </a:ext>
            </a:extLst>
          </p:cNvPr>
          <p:cNvSpPr txBox="1"/>
          <p:nvPr/>
        </p:nvSpPr>
        <p:spPr>
          <a:xfrm>
            <a:off x="6232124" y="950982"/>
            <a:ext cx="2894594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latin typeface="#9Slide03 SFU Futura_07" panose="00000900000000000000" pitchFamily="2" charset="0"/>
                <a:ea typeface="Times New Roman" panose="02020603050405020304" pitchFamily="18" charset="0"/>
              </a:rPr>
              <a:t>Cận nhiệt và ôn đới. Phân hóa theo lãnh thổ</a:t>
            </a:r>
            <a:endParaRPr lang="en-US" sz="2000">
              <a:latin typeface="#9Slide03 SFU Futura_07" panose="000009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340044A-A317-83E9-2E9E-42986DD891BC}"/>
              </a:ext>
            </a:extLst>
          </p:cNvPr>
          <p:cNvSpPr txBox="1"/>
          <p:nvPr/>
        </p:nvSpPr>
        <p:spPr>
          <a:xfrm>
            <a:off x="5834486" y="3393696"/>
            <a:ext cx="2403350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tx1"/>
                </a:solidFill>
                <a:latin typeface="#9Slide03 SFU Futura_07" panose="00000900000000000000" pitchFamily="2" charset="0"/>
              </a:rPr>
              <a:t>Phía đông, ven biển mưa nhiều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651A531-228F-4FF8-8598-3CE30C99A5D9}"/>
              </a:ext>
            </a:extLst>
          </p:cNvPr>
          <p:cNvSpPr txBox="1"/>
          <p:nvPr/>
        </p:nvSpPr>
        <p:spPr>
          <a:xfrm>
            <a:off x="15425" y="3060960"/>
            <a:ext cx="2542140" cy="153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>
                <a:latin typeface="#9Slide03 SFU Futura_07" panose="00000900000000000000" pitchFamily="2" charset="0"/>
              </a:rPr>
              <a:t>Phía nam khí hậu Địa Trung Hải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>
                <a:latin typeface="#9Slide03 SFU Futura_07" panose="00000900000000000000" pitchFamily="2" charset="0"/>
              </a:rPr>
              <a:t>Phát triển cây cận nhiệt</a:t>
            </a:r>
          </a:p>
        </p:txBody>
      </p: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id="{DE38CB99-94B3-DBBC-2BC7-6D97D2DB8E8B}"/>
              </a:ext>
            </a:extLst>
          </p:cNvPr>
          <p:cNvCxnSpPr>
            <a:cxnSpLocks/>
          </p:cNvCxnSpPr>
          <p:nvPr/>
        </p:nvCxnSpPr>
        <p:spPr>
          <a:xfrm flipV="1">
            <a:off x="4904909" y="1422992"/>
            <a:ext cx="1327215" cy="932177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: Mũi tên Gấp khúc 12">
            <a:extLst>
              <a:ext uri="{FF2B5EF4-FFF2-40B4-BE49-F238E27FC236}">
                <a16:creationId xmlns:a16="http://schemas.microsoft.com/office/drawing/2014/main" id="{3665022F-208C-5B0D-2507-938CAD9C74BA}"/>
              </a:ext>
            </a:extLst>
          </p:cNvPr>
          <p:cNvCxnSpPr>
            <a:cxnSpLocks/>
          </p:cNvCxnSpPr>
          <p:nvPr/>
        </p:nvCxnSpPr>
        <p:spPr>
          <a:xfrm>
            <a:off x="4651899" y="3114669"/>
            <a:ext cx="1127465" cy="793698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: Mũi tên Gấp khúc 13">
            <a:extLst>
              <a:ext uri="{FF2B5EF4-FFF2-40B4-BE49-F238E27FC236}">
                <a16:creationId xmlns:a16="http://schemas.microsoft.com/office/drawing/2014/main" id="{296D6895-E0A6-62E9-82CE-70F6F891BED3}"/>
              </a:ext>
            </a:extLst>
          </p:cNvPr>
          <p:cNvCxnSpPr/>
          <p:nvPr/>
        </p:nvCxnSpPr>
        <p:spPr>
          <a:xfrm rot="10800000" flipV="1">
            <a:off x="2750922" y="2971431"/>
            <a:ext cx="943344" cy="648070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97E665EC-2D62-1765-3856-FA9AEB62F0E0}"/>
              </a:ext>
            </a:extLst>
          </p:cNvPr>
          <p:cNvCxnSpPr/>
          <p:nvPr/>
        </p:nvCxnSpPr>
        <p:spPr>
          <a:xfrm rot="10800000">
            <a:off x="3189163" y="1404402"/>
            <a:ext cx="1083076" cy="717731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640544B9-0AE5-65AC-B1FF-B55B8291BEE3}"/>
              </a:ext>
            </a:extLst>
          </p:cNvPr>
          <p:cNvSpPr txBox="1"/>
          <p:nvPr/>
        </p:nvSpPr>
        <p:spPr>
          <a:xfrm>
            <a:off x="173760" y="1025800"/>
            <a:ext cx="2858610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C00000"/>
                </a:solidFill>
                <a:latin typeface="#9Slide03 SFU Futura_07" panose="00000900000000000000" pitchFamily="2" charset="0"/>
              </a:rPr>
              <a:t>Phía tây, nội địa khô hạn, ít mưa &gt;&gt; Thủy lợi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3A39967-647C-D154-1EE2-68E5FD275A18}"/>
              </a:ext>
            </a:extLst>
          </p:cNvPr>
          <p:cNvSpPr txBox="1"/>
          <p:nvPr/>
        </p:nvSpPr>
        <p:spPr>
          <a:xfrm>
            <a:off x="3481896" y="4098273"/>
            <a:ext cx="1880217" cy="49154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2. Khí hậu</a:t>
            </a:r>
          </a:p>
        </p:txBody>
      </p:sp>
      <p:pic>
        <p:nvPicPr>
          <p:cNvPr id="5132" name="Picture 12" descr="People - Free people icons">
            <a:extLst>
              <a:ext uri="{FF2B5EF4-FFF2-40B4-BE49-F238E27FC236}">
                <a16:creationId xmlns:a16="http://schemas.microsoft.com/office/drawing/2014/main" id="{4F7A81AF-069F-0889-0ECF-ABA279D3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17" y="3904003"/>
            <a:ext cx="747214" cy="7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limate change Flaticons Lineal Color icon">
            <a:extLst>
              <a:ext uri="{FF2B5EF4-FFF2-40B4-BE49-F238E27FC236}">
                <a16:creationId xmlns:a16="http://schemas.microsoft.com/office/drawing/2014/main" id="{2BE60339-6204-8A7E-2DDB-C63ECA70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33" y="1216662"/>
            <a:ext cx="2657540" cy="265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ape Meticulous Lineal Color icon">
            <a:extLst>
              <a:ext uri="{FF2B5EF4-FFF2-40B4-BE49-F238E27FC236}">
                <a16:creationId xmlns:a16="http://schemas.microsoft.com/office/drawing/2014/main" id="{4A5747A9-E8DC-85D4-638C-5F41DA666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09" y="3816163"/>
            <a:ext cx="794385" cy="7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SDL NGÀNH THỦY LỢI">
            <a:extLst>
              <a:ext uri="{FF2B5EF4-FFF2-40B4-BE49-F238E27FC236}">
                <a16:creationId xmlns:a16="http://schemas.microsoft.com/office/drawing/2014/main" id="{AC079E6B-A574-5023-982F-5328378F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9" y="1852985"/>
            <a:ext cx="2476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SOBOARD CONTRIBUTION TO SUSTAINABILITY - Isoboard - Thermal Insulation South  Africa">
            <a:extLst>
              <a:ext uri="{FF2B5EF4-FFF2-40B4-BE49-F238E27FC236}">
                <a16:creationId xmlns:a16="http://schemas.microsoft.com/office/drawing/2014/main" id="{ACB96C37-0CFF-E55D-712C-CA0B02F99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80" y="1950807"/>
            <a:ext cx="2311514" cy="13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211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unset on African plains with acacia tree Kalahari desert South Africa.  silhouette concept 27381486 Stock Photo at Vecteezy">
            <a:extLst>
              <a:ext uri="{FF2B5EF4-FFF2-40B4-BE49-F238E27FC236}">
                <a16:creationId xmlns:a16="http://schemas.microsoft.com/office/drawing/2014/main" id="{CBC8EC52-9A5E-01ED-55E4-6F49F1D0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57D89056-2C86-9A5F-E195-239FEFACD443}"/>
              </a:ext>
            </a:extLst>
          </p:cNvPr>
          <p:cNvSpPr/>
          <p:nvPr/>
        </p:nvSpPr>
        <p:spPr>
          <a:xfrm>
            <a:off x="4167081" y="33675"/>
            <a:ext cx="4976919" cy="5237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#9Slide03 SFU Futura_07" panose="00000900000000000000" pitchFamily="2" charset="0"/>
              </a:rPr>
              <a:t>Hoang mạc Ca-la-ha-ri</a:t>
            </a:r>
          </a:p>
        </p:txBody>
      </p:sp>
    </p:spTree>
    <p:extLst>
      <p:ext uri="{BB962C8B-B14F-4D97-AF65-F5344CB8AC3E}">
        <p14:creationId xmlns:p14="http://schemas.microsoft.com/office/powerpoint/2010/main" val="332525185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CE8B8-2A91-F87C-0114-505EDD3EA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94;p39">
            <a:extLst>
              <a:ext uri="{FF2B5EF4-FFF2-40B4-BE49-F238E27FC236}">
                <a16:creationId xmlns:a16="http://schemas.microsoft.com/office/drawing/2014/main" id="{20EA3AC4-3616-5E80-8512-2199FE227FB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065" y="549492"/>
            <a:ext cx="977892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ii. ĐIỀU KIỆN TỰ NHIÊN VÀ TÀI NGUYÊN THIÊN NHIÊN</a:t>
            </a:r>
            <a:endParaRPr sz="28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3F3F22B-A9EB-7A79-3199-4278D6617D17}"/>
              </a:ext>
            </a:extLst>
          </p:cNvPr>
          <p:cNvSpPr txBox="1"/>
          <p:nvPr/>
        </p:nvSpPr>
        <p:spPr>
          <a:xfrm>
            <a:off x="6232124" y="950982"/>
            <a:ext cx="2403350" cy="1902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latin typeface="#9Slide03 SFU Futura_07" panose="00000900000000000000" pitchFamily="2" charset="0"/>
                <a:ea typeface="Times New Roman" panose="02020603050405020304" pitchFamily="18" charset="0"/>
              </a:rPr>
              <a:t>Sông ngắn, dốc. Bắt nguồn từ vùng núi và cao nguyên phía tây. Nguồn cung cấp nước từ mưa</a:t>
            </a:r>
            <a:endParaRPr lang="en-US" sz="2000">
              <a:latin typeface="#9Slide03 SFU Futura_07" panose="000009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8E137FE-B4A6-DB0C-C700-5B86475EF860}"/>
              </a:ext>
            </a:extLst>
          </p:cNvPr>
          <p:cNvSpPr txBox="1"/>
          <p:nvPr/>
        </p:nvSpPr>
        <p:spPr>
          <a:xfrm>
            <a:off x="5834486" y="3393696"/>
            <a:ext cx="2403350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tx1"/>
                </a:solidFill>
                <a:latin typeface="#9Slide03 SFU Futura_07" panose="00000900000000000000" pitchFamily="2" charset="0"/>
              </a:rPr>
              <a:t>Sông có giá trị tưới tiêu, thủy điện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EECBD3E-10F0-06D2-7D7F-7E6A74E4197B}"/>
              </a:ext>
            </a:extLst>
          </p:cNvPr>
          <p:cNvSpPr txBox="1"/>
          <p:nvPr/>
        </p:nvSpPr>
        <p:spPr>
          <a:xfrm>
            <a:off x="414960" y="3720507"/>
            <a:ext cx="1827559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latin typeface="#9Slide03 SFU Futura_07" panose="00000900000000000000" pitchFamily="2" charset="0"/>
              </a:rPr>
              <a:t>Có ít hồ, chủ yếu hồ thủy lợi</a:t>
            </a:r>
          </a:p>
        </p:txBody>
      </p: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id="{DF23AE5B-83BE-B61D-4F1A-86D6036039FB}"/>
              </a:ext>
            </a:extLst>
          </p:cNvPr>
          <p:cNvCxnSpPr>
            <a:cxnSpLocks/>
          </p:cNvCxnSpPr>
          <p:nvPr/>
        </p:nvCxnSpPr>
        <p:spPr>
          <a:xfrm flipV="1">
            <a:off x="4904909" y="1422992"/>
            <a:ext cx="1327215" cy="932177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: Mũi tên Gấp khúc 12">
            <a:extLst>
              <a:ext uri="{FF2B5EF4-FFF2-40B4-BE49-F238E27FC236}">
                <a16:creationId xmlns:a16="http://schemas.microsoft.com/office/drawing/2014/main" id="{FC35C338-9496-ABA2-B1FF-284DDAF697E0}"/>
              </a:ext>
            </a:extLst>
          </p:cNvPr>
          <p:cNvCxnSpPr>
            <a:cxnSpLocks/>
          </p:cNvCxnSpPr>
          <p:nvPr/>
        </p:nvCxnSpPr>
        <p:spPr>
          <a:xfrm>
            <a:off x="4651899" y="3114669"/>
            <a:ext cx="1127465" cy="793698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: Mũi tên Gấp khúc 13">
            <a:extLst>
              <a:ext uri="{FF2B5EF4-FFF2-40B4-BE49-F238E27FC236}">
                <a16:creationId xmlns:a16="http://schemas.microsoft.com/office/drawing/2014/main" id="{B6916019-BF18-6569-934F-8334328EC053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2242520" y="2971426"/>
            <a:ext cx="1451751" cy="1146273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2A72FEBB-CE6F-3178-9051-DD54E897C3FA}"/>
              </a:ext>
            </a:extLst>
          </p:cNvPr>
          <p:cNvCxnSpPr/>
          <p:nvPr/>
        </p:nvCxnSpPr>
        <p:spPr>
          <a:xfrm rot="10800000">
            <a:off x="3189163" y="1404402"/>
            <a:ext cx="1083076" cy="717731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41302CF0-4D03-FB1E-BBFD-796F86C1577F}"/>
              </a:ext>
            </a:extLst>
          </p:cNvPr>
          <p:cNvSpPr txBox="1"/>
          <p:nvPr/>
        </p:nvSpPr>
        <p:spPr>
          <a:xfrm>
            <a:off x="173760" y="1025800"/>
            <a:ext cx="2858610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C00000"/>
                </a:solidFill>
                <a:latin typeface="#9Slide03 SFU Futura_07" panose="00000900000000000000" pitchFamily="2" charset="0"/>
              </a:rPr>
              <a:t>Sông chính: Ô-ran-giơ và Lim-pô-pô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6BC1320-21F9-1C44-961A-8178D6037C67}"/>
              </a:ext>
            </a:extLst>
          </p:cNvPr>
          <p:cNvSpPr txBox="1"/>
          <p:nvPr/>
        </p:nvSpPr>
        <p:spPr>
          <a:xfrm>
            <a:off x="3481896" y="4098273"/>
            <a:ext cx="1880217" cy="49154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3. Sông, hồ</a:t>
            </a:r>
          </a:p>
        </p:txBody>
      </p:sp>
      <p:pic>
        <p:nvPicPr>
          <p:cNvPr id="7174" name="Picture 6" descr="CSDL NGÀNH THỦY LỢI">
            <a:extLst>
              <a:ext uri="{FF2B5EF4-FFF2-40B4-BE49-F238E27FC236}">
                <a16:creationId xmlns:a16="http://schemas.microsoft.com/office/drawing/2014/main" id="{50B6770F-0737-2626-C872-3CB7D392C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" y="2420464"/>
            <a:ext cx="2476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ake Icon | Wild Camping Iconpack | Icon Archive">
            <a:extLst>
              <a:ext uri="{FF2B5EF4-FFF2-40B4-BE49-F238E27FC236}">
                <a16:creationId xmlns:a16="http://schemas.microsoft.com/office/drawing/2014/main" id="{DC85BE4C-53B2-67D0-128C-A2807291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29" y="1438300"/>
            <a:ext cx="2127166" cy="212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ydro power - Free electronics icons">
            <a:extLst>
              <a:ext uri="{FF2B5EF4-FFF2-40B4-BE49-F238E27FC236}">
                <a16:creationId xmlns:a16="http://schemas.microsoft.com/office/drawing/2014/main" id="{DD486E98-8DA8-A5FB-B39F-F7AAE26A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54" y="3565466"/>
            <a:ext cx="1061091" cy="10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iver MaxIcons Lineal color icon">
            <a:extLst>
              <a:ext uri="{FF2B5EF4-FFF2-40B4-BE49-F238E27FC236}">
                <a16:creationId xmlns:a16="http://schemas.microsoft.com/office/drawing/2014/main" id="{47883B7F-5E91-C91A-9ADF-86EE6CCBC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37" y="1477702"/>
            <a:ext cx="794385" cy="7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eavy rain - Free weather icons">
            <a:extLst>
              <a:ext uri="{FF2B5EF4-FFF2-40B4-BE49-F238E27FC236}">
                <a16:creationId xmlns:a16="http://schemas.microsoft.com/office/drawing/2014/main" id="{D61A93B5-E389-C7CD-1BC8-9D2385946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0" y="924799"/>
            <a:ext cx="794385" cy="7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9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BC246B-1EE1-3D14-1BC1-E5D211CB6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D8B9B5C1-9DF4-3177-3BBA-F135073BD810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6A25C58B-01CC-FE81-0321-6C5417315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Fly fishing for Yellowfish | Orange river fishing | African Waters">
            <a:extLst>
              <a:ext uri="{FF2B5EF4-FFF2-40B4-BE49-F238E27FC236}">
                <a16:creationId xmlns:a16="http://schemas.microsoft.com/office/drawing/2014/main" id="{0CE6FFC2-DA11-524E-8CC1-6300C19C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CAE5201-DEA2-301E-C132-F4C5A9F220F1}"/>
              </a:ext>
            </a:extLst>
          </p:cNvPr>
          <p:cNvSpPr/>
          <p:nvPr/>
        </p:nvSpPr>
        <p:spPr>
          <a:xfrm>
            <a:off x="4167081" y="33675"/>
            <a:ext cx="4976919" cy="5237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#9Slide03 SFU Futura_07" panose="00000900000000000000" pitchFamily="2" charset="0"/>
              </a:rPr>
              <a:t>Thượng nguồn sông Ô-ran-giơ</a:t>
            </a:r>
          </a:p>
        </p:txBody>
      </p:sp>
    </p:spTree>
    <p:extLst>
      <p:ext uri="{BB962C8B-B14F-4D97-AF65-F5344CB8AC3E}">
        <p14:creationId xmlns:p14="http://schemas.microsoft.com/office/powerpoint/2010/main" val="254411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6FC7A-70FB-E77E-E288-1484E4D74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94;p39">
            <a:extLst>
              <a:ext uri="{FF2B5EF4-FFF2-40B4-BE49-F238E27FC236}">
                <a16:creationId xmlns:a16="http://schemas.microsoft.com/office/drawing/2014/main" id="{39FE04A9-6D25-FAC9-CDA4-2C86B5252A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065" y="549492"/>
            <a:ext cx="977892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ii. ĐIỀU KIỆN TỰ NHIÊN VÀ TÀI NGUYÊN THIÊN NHIÊN</a:t>
            </a:r>
            <a:endParaRPr sz="28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6821F613-0291-390A-32F0-933361375552}"/>
              </a:ext>
            </a:extLst>
          </p:cNvPr>
          <p:cNvSpPr/>
          <p:nvPr/>
        </p:nvSpPr>
        <p:spPr>
          <a:xfrm>
            <a:off x="585927" y="1491446"/>
            <a:ext cx="2228295" cy="28053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97E092DC-BA55-1A43-53B5-DE0FD2322EB9}"/>
              </a:ext>
            </a:extLst>
          </p:cNvPr>
          <p:cNvSpPr/>
          <p:nvPr/>
        </p:nvSpPr>
        <p:spPr>
          <a:xfrm>
            <a:off x="3383873" y="1491446"/>
            <a:ext cx="2228295" cy="280534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E1F8AD56-26D6-0E40-9C3D-779624E7ED49}"/>
              </a:ext>
            </a:extLst>
          </p:cNvPr>
          <p:cNvSpPr/>
          <p:nvPr/>
        </p:nvSpPr>
        <p:spPr>
          <a:xfrm>
            <a:off x="6020541" y="1491446"/>
            <a:ext cx="2228295" cy="28053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E24C23BD-D110-7103-BA1A-69C92709DEE1}"/>
              </a:ext>
            </a:extLst>
          </p:cNvPr>
          <p:cNvSpPr/>
          <p:nvPr/>
        </p:nvSpPr>
        <p:spPr>
          <a:xfrm>
            <a:off x="665826" y="1162972"/>
            <a:ext cx="2032987" cy="5237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#9Slide03 SFU Futura_07" panose="00000900000000000000" pitchFamily="2" charset="0"/>
              </a:rPr>
              <a:t>4. Sinh vật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CB77D2C-3E33-95AA-DD5D-71325CCFB395}"/>
              </a:ext>
            </a:extLst>
          </p:cNvPr>
          <p:cNvSpPr/>
          <p:nvPr/>
        </p:nvSpPr>
        <p:spPr>
          <a:xfrm>
            <a:off x="3481526" y="1136339"/>
            <a:ext cx="2032987" cy="5237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#9Slide03 SFU Futura_07" panose="00000900000000000000" pitchFamily="2" charset="0"/>
              </a:rPr>
              <a:t>5. Khoáng sản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5621AD1E-F98A-439E-95AE-A5D5C7119E7F}"/>
              </a:ext>
            </a:extLst>
          </p:cNvPr>
          <p:cNvSpPr/>
          <p:nvPr/>
        </p:nvSpPr>
        <p:spPr>
          <a:xfrm>
            <a:off x="6118194" y="1162972"/>
            <a:ext cx="2032987" cy="52378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#9Slide03 SFU Futura_07" panose="00000900000000000000" pitchFamily="2" charset="0"/>
              </a:rPr>
              <a:t>6. Biển 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6C3F90D-AFD5-C612-956E-1F6EDAEA3733}"/>
              </a:ext>
            </a:extLst>
          </p:cNvPr>
          <p:cNvSpPr txBox="1"/>
          <p:nvPr/>
        </p:nvSpPr>
        <p:spPr>
          <a:xfrm>
            <a:off x="612558" y="1809073"/>
            <a:ext cx="2148396" cy="227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#9Slide03 SFU Futura_07" panose="00000900000000000000" pitchFamily="2" charset="0"/>
                <a:ea typeface="Times New Roman" panose="02020603050405020304" pitchFamily="18" charset="0"/>
              </a:rPr>
              <a:t>Rừng chiếm 7.6% lãnh thổ (rừng thưa, xavan, rừng lá cứng)</a:t>
            </a:r>
          </a:p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#9Slide03 SFU Futura_07" panose="00000900000000000000" pitchFamily="2" charset="0"/>
              </a:rPr>
              <a:t>Được bảo tồn &gt;&gt; phát triển du lịch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E392AD2-9C86-04B1-327C-F9A47679127F}"/>
              </a:ext>
            </a:extLst>
          </p:cNvPr>
          <p:cNvSpPr txBox="1"/>
          <p:nvPr/>
        </p:nvSpPr>
        <p:spPr>
          <a:xfrm>
            <a:off x="3423821" y="1809073"/>
            <a:ext cx="2148396" cy="227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#9Slide03 SFU Futura_07" panose="00000900000000000000" pitchFamily="2" charset="0"/>
                <a:ea typeface="Times New Roman" panose="02020603050405020304" pitchFamily="18" charset="0"/>
              </a:rPr>
              <a:t>Giàu có: Vàng, kim cương, bạch kim, mangan,… là nguyên liệu công nghiệp, xuất khẩu</a:t>
            </a:r>
            <a:endParaRPr lang="en-US" sz="2000">
              <a:solidFill>
                <a:schemeClr val="bg1"/>
              </a:solidFill>
              <a:latin typeface="#9Slide03 SFU Futura_07" panose="00000900000000000000" pitchFamily="2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EBFFA9E-F690-5D8F-1512-3C4C904D9F7A}"/>
              </a:ext>
            </a:extLst>
          </p:cNvPr>
          <p:cNvSpPr txBox="1"/>
          <p:nvPr/>
        </p:nvSpPr>
        <p:spPr>
          <a:xfrm>
            <a:off x="6243221" y="1809073"/>
            <a:ext cx="1782932" cy="227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#9Slide03 SFU Futura_07" panose="00000900000000000000" pitchFamily="2" charset="0"/>
                <a:ea typeface="Times New Roman" panose="02020603050405020304" pitchFamily="18" charset="0"/>
              </a:rPr>
              <a:t>Rộng lớn thuộc ĐTD và ÂĐD.</a:t>
            </a:r>
          </a:p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/>
                </a:solidFill>
                <a:latin typeface="#9Slide03 SFU Futura_07" panose="00000900000000000000" pitchFamily="2" charset="0"/>
              </a:rPr>
              <a:t>Có giá trị thủy sản, du lịch và GTVT biển</a:t>
            </a:r>
          </a:p>
        </p:txBody>
      </p:sp>
    </p:spTree>
    <p:extLst>
      <p:ext uri="{BB962C8B-B14F-4D97-AF65-F5344CB8AC3E}">
        <p14:creationId xmlns:p14="http://schemas.microsoft.com/office/powerpoint/2010/main" val="12755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2" grpId="0" animBg="1"/>
      <p:bldP spid="16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5 Major Ports in Africa That Are Strengthening African Trade - Global Trade  Magazine">
            <a:extLst>
              <a:ext uri="{FF2B5EF4-FFF2-40B4-BE49-F238E27FC236}">
                <a16:creationId xmlns:a16="http://schemas.microsoft.com/office/drawing/2014/main" id="{89E2A6B5-A418-8A81-E83B-C2347819C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0BC69E0-1371-70AE-2CDB-F6462FC4972B}"/>
              </a:ext>
            </a:extLst>
          </p:cNvPr>
          <p:cNvSpPr/>
          <p:nvPr/>
        </p:nvSpPr>
        <p:spPr>
          <a:xfrm>
            <a:off x="134644" y="4456587"/>
            <a:ext cx="2493146" cy="5237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#9Slide03 SFU Futura_07" panose="00000900000000000000" pitchFamily="2" charset="0"/>
              </a:rPr>
              <a:t>Cảng Kếp-tao</a:t>
            </a:r>
          </a:p>
        </p:txBody>
      </p:sp>
    </p:spTree>
    <p:extLst>
      <p:ext uri="{BB962C8B-B14F-4D97-AF65-F5344CB8AC3E}">
        <p14:creationId xmlns:p14="http://schemas.microsoft.com/office/powerpoint/2010/main" val="11996694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9532258-18F0-4782-FE1A-CC126529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639"/>
            <a:ext cx="9144000" cy="42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931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C4433-3FF6-C85A-9F83-6F60B394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94;p39">
            <a:extLst>
              <a:ext uri="{FF2B5EF4-FFF2-40B4-BE49-F238E27FC236}">
                <a16:creationId xmlns:a16="http://schemas.microsoft.com/office/drawing/2014/main" id="{6DC951E7-5820-2BC3-5AEA-8BFA25E926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819" y="559122"/>
            <a:ext cx="500700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iiI. DÂN CƯ VÀ XÃ HỘI</a:t>
            </a:r>
            <a:endParaRPr sz="32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DCCC67-D219-FA17-CB52-90D2B9A43B67}"/>
              </a:ext>
            </a:extLst>
          </p:cNvPr>
          <p:cNvSpPr txBox="1"/>
          <p:nvPr/>
        </p:nvSpPr>
        <p:spPr>
          <a:xfrm>
            <a:off x="73547" y="1176226"/>
            <a:ext cx="409895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#9Slide03 SFU Futura_07" panose="00000900000000000000" pitchFamily="2" charset="0"/>
              </a:rPr>
              <a:t>Đọc thông tin SGK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F7AF60-C6AB-3C69-D1C8-4FC511818C9B}"/>
              </a:ext>
            </a:extLst>
          </p:cNvPr>
          <p:cNvSpPr txBox="1"/>
          <p:nvPr/>
        </p:nvSpPr>
        <p:spPr>
          <a:xfrm>
            <a:off x="73546" y="2690944"/>
            <a:ext cx="409895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#9Slide03 SFU Futura_07" panose="00000900000000000000" pitchFamily="2" charset="0"/>
              </a:rPr>
              <a:t>Ghi chú từ khóa</a:t>
            </a:r>
          </a:p>
        </p:txBody>
      </p:sp>
      <p:pic>
        <p:nvPicPr>
          <p:cNvPr id="4" name="Hình ảnh 3" descr="Ảnh có chứa văn bản, bản đồ, biểu đồ, tập bản đồ&#10;&#10;Mô tả được tạo tự động">
            <a:extLst>
              <a:ext uri="{FF2B5EF4-FFF2-40B4-BE49-F238E27FC236}">
                <a16:creationId xmlns:a16="http://schemas.microsoft.com/office/drawing/2014/main" id="{763A74F3-0D35-A012-C21D-9B9D9C2B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91" y="1176226"/>
            <a:ext cx="4762562" cy="351260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7E16A2-FB4F-E58C-F7D8-E32FC699B20E}"/>
              </a:ext>
            </a:extLst>
          </p:cNvPr>
          <p:cNvSpPr txBox="1"/>
          <p:nvPr/>
        </p:nvSpPr>
        <p:spPr>
          <a:xfrm>
            <a:off x="73546" y="4122713"/>
            <a:ext cx="4098957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latin typeface="#9Slide03 SFU Futura_07" panose="00000900000000000000" pitchFamily="2" charset="0"/>
              </a:rPr>
              <a:t>Tham gia trò chơi, ghi note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CCBE7EE-1818-4DBA-C859-E398EA635B56}"/>
              </a:ext>
            </a:extLst>
          </p:cNvPr>
          <p:cNvSpPr txBox="1"/>
          <p:nvPr/>
        </p:nvSpPr>
        <p:spPr>
          <a:xfrm>
            <a:off x="4371819" y="497111"/>
            <a:ext cx="25542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Làm việc cá nhân</a:t>
            </a:r>
          </a:p>
        </p:txBody>
      </p:sp>
      <p:sp>
        <p:nvSpPr>
          <p:cNvPr id="9" name="Mũi tên: Xuống 8">
            <a:extLst>
              <a:ext uri="{FF2B5EF4-FFF2-40B4-BE49-F238E27FC236}">
                <a16:creationId xmlns:a16="http://schemas.microsoft.com/office/drawing/2014/main" id="{530578E4-EDD4-E810-C68E-A80D874EAE19}"/>
              </a:ext>
            </a:extLst>
          </p:cNvPr>
          <p:cNvSpPr/>
          <p:nvPr/>
        </p:nvSpPr>
        <p:spPr>
          <a:xfrm>
            <a:off x="1535837" y="1740023"/>
            <a:ext cx="1038687" cy="6214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̃i tên: Xuống 9">
            <a:extLst>
              <a:ext uri="{FF2B5EF4-FFF2-40B4-BE49-F238E27FC236}">
                <a16:creationId xmlns:a16="http://schemas.microsoft.com/office/drawing/2014/main" id="{B5C51B7C-8C21-AE82-D9D4-F721F6AEB488}"/>
              </a:ext>
            </a:extLst>
          </p:cNvPr>
          <p:cNvSpPr/>
          <p:nvPr/>
        </p:nvSpPr>
        <p:spPr>
          <a:xfrm>
            <a:off x="1535836" y="3345837"/>
            <a:ext cx="1038687" cy="62143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812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94;p39">
            <a:extLst>
              <a:ext uri="{FF2B5EF4-FFF2-40B4-BE49-F238E27FC236}">
                <a16:creationId xmlns:a16="http://schemas.microsoft.com/office/drawing/2014/main" id="{89E6C048-4815-BAA2-CC6A-8DBCB7810D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-62143"/>
            <a:ext cx="9144000" cy="4971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TRÍ NHỚ SIÊU ĐẲNG – CHUYÊN GIA DÂN CƯ</a:t>
            </a:r>
            <a:endParaRPr sz="32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graphicFrame>
        <p:nvGraphicFramePr>
          <p:cNvPr id="7" name="Bảng 6">
            <a:extLst>
              <a:ext uri="{FF2B5EF4-FFF2-40B4-BE49-F238E27FC236}">
                <a16:creationId xmlns:a16="http://schemas.microsoft.com/office/drawing/2014/main" id="{87E1950F-B4DC-140B-F6D8-3A2DDD95E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18335"/>
              </p:ext>
            </p:extLst>
          </p:nvPr>
        </p:nvGraphicFramePr>
        <p:xfrm>
          <a:off x="325512" y="560070"/>
          <a:ext cx="8303583" cy="4023360"/>
        </p:xfrm>
        <a:graphic>
          <a:graphicData uri="http://schemas.openxmlformats.org/drawingml/2006/table">
            <a:tbl>
              <a:tblPr firstRow="1" bandRow="1">
                <a:tableStyleId>{D77DDBEE-F3F6-42C0-B4D8-297DA656137D}</a:tableStyleId>
              </a:tblPr>
              <a:tblGrid>
                <a:gridCol w="668787">
                  <a:extLst>
                    <a:ext uri="{9D8B030D-6E8A-4147-A177-3AD203B41FA5}">
                      <a16:colId xmlns:a16="http://schemas.microsoft.com/office/drawing/2014/main" val="86089725"/>
                    </a:ext>
                  </a:extLst>
                </a:gridCol>
                <a:gridCol w="4225771">
                  <a:extLst>
                    <a:ext uri="{9D8B030D-6E8A-4147-A177-3AD203B41FA5}">
                      <a16:colId xmlns:a16="http://schemas.microsoft.com/office/drawing/2014/main" val="1743369631"/>
                    </a:ext>
                  </a:extLst>
                </a:gridCol>
                <a:gridCol w="3409025">
                  <a:extLst>
                    <a:ext uri="{9D8B030D-6E8A-4147-A177-3AD203B41FA5}">
                      <a16:colId xmlns:a16="http://schemas.microsoft.com/office/drawing/2014/main" val="4092364089"/>
                    </a:ext>
                  </a:extLst>
                </a:gridCol>
              </a:tblGrid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Câu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Thông tin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Đáp án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24728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Số dân của Nam Phi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53509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Tỉ lệ gia tăng dân số có xu hướng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432251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Mật độ dân số trung bình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940982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Dân cư tập trung đông tại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38417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Tỉ lệ dân số trong độ tuổi lao động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137055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Vấn đề việc làm ở Nam Phi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00226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Chủng tộc chiếm ưu thế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028645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Tỉ lệ dân thành thị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004976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3 đô thị tiêu biểu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95750"/>
                  </a:ext>
                </a:extLst>
              </a:tr>
              <a:tr h="314034"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1 thuận lợi đa sắc tộc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08348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EBD88B-3317-81AD-303E-9146CB9C728C}"/>
              </a:ext>
            </a:extLst>
          </p:cNvPr>
          <p:cNvSpPr txBox="1"/>
          <p:nvPr/>
        </p:nvSpPr>
        <p:spPr>
          <a:xfrm>
            <a:off x="7239742" y="3456009"/>
            <a:ext cx="12354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67,4%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9C1CA7-E49F-1D1B-01F9-EFBBA0AA3406}"/>
              </a:ext>
            </a:extLst>
          </p:cNvPr>
          <p:cNvSpPr txBox="1"/>
          <p:nvPr/>
        </p:nvSpPr>
        <p:spPr>
          <a:xfrm>
            <a:off x="6217332" y="1207386"/>
            <a:ext cx="260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Giảm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0943B82-05C8-147E-4326-3A498CD37179}"/>
              </a:ext>
            </a:extLst>
          </p:cNvPr>
          <p:cNvSpPr txBox="1"/>
          <p:nvPr/>
        </p:nvSpPr>
        <p:spPr>
          <a:xfrm>
            <a:off x="5088384" y="1607659"/>
            <a:ext cx="260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#9Slide03 SFU Futura_07" panose="00000900000000000000" pitchFamily="2" charset="0"/>
              </a:rPr>
              <a:t>50 người/km2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C112600-F98A-EDD6-1DC7-6F2687AA2225}"/>
              </a:ext>
            </a:extLst>
          </p:cNvPr>
          <p:cNvSpPr txBox="1"/>
          <p:nvPr/>
        </p:nvSpPr>
        <p:spPr>
          <a:xfrm>
            <a:off x="5681709" y="1990236"/>
            <a:ext cx="304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Ven biển, Khai mỏ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5EE2C8E-92B7-E6A6-9991-AABAEDC3354F}"/>
              </a:ext>
            </a:extLst>
          </p:cNvPr>
          <p:cNvSpPr txBox="1"/>
          <p:nvPr/>
        </p:nvSpPr>
        <p:spPr>
          <a:xfrm>
            <a:off x="4822058" y="2344590"/>
            <a:ext cx="260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#9Slide03 SFU Futura_07" panose="00000900000000000000" pitchFamily="2" charset="0"/>
              </a:rPr>
              <a:t>65% triệu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F3D547A-76A4-FC21-0184-9A8238D139D9}"/>
              </a:ext>
            </a:extLst>
          </p:cNvPr>
          <p:cNvSpPr txBox="1"/>
          <p:nvPr/>
        </p:nvSpPr>
        <p:spPr>
          <a:xfrm>
            <a:off x="6075288" y="2707762"/>
            <a:ext cx="260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Thất nghiệp cao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F34491B-2DAD-B0D8-9B7B-1B476259308D}"/>
              </a:ext>
            </a:extLst>
          </p:cNvPr>
          <p:cNvSpPr txBox="1"/>
          <p:nvPr/>
        </p:nvSpPr>
        <p:spPr>
          <a:xfrm>
            <a:off x="5274814" y="3108035"/>
            <a:ext cx="31057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#9Slide03 SFU Futura_07" panose="00000900000000000000" pitchFamily="2" charset="0"/>
              </a:rPr>
              <a:t>Da đen (Nê-grô-it)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D093CDB-4648-867A-2C4D-367A4D8344E2}"/>
              </a:ext>
            </a:extLst>
          </p:cNvPr>
          <p:cNvSpPr txBox="1"/>
          <p:nvPr/>
        </p:nvSpPr>
        <p:spPr>
          <a:xfrm>
            <a:off x="5088384" y="886975"/>
            <a:ext cx="260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#9Slide03 SFU Futura_07" panose="00000900000000000000" pitchFamily="2" charset="0"/>
              </a:rPr>
              <a:t>60 triệu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214A5B04-E672-721E-132C-2FC3BEC67064}"/>
              </a:ext>
            </a:extLst>
          </p:cNvPr>
          <p:cNvSpPr txBox="1"/>
          <p:nvPr/>
        </p:nvSpPr>
        <p:spPr>
          <a:xfrm>
            <a:off x="5053611" y="3780480"/>
            <a:ext cx="3487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#9Slide03 SFU Futura_07" panose="00000900000000000000" pitchFamily="2" charset="0"/>
              </a:rPr>
              <a:t>Kếp-tao; Đuốc-ban…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1C72316-3032-DF6B-5D72-8047CD1C1AEA}"/>
              </a:ext>
            </a:extLst>
          </p:cNvPr>
          <p:cNvSpPr txBox="1"/>
          <p:nvPr/>
        </p:nvSpPr>
        <p:spPr>
          <a:xfrm>
            <a:off x="5496757" y="4160435"/>
            <a:ext cx="2601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Văn hóa đa dạng</a:t>
            </a:r>
          </a:p>
        </p:txBody>
      </p:sp>
    </p:spTree>
    <p:extLst>
      <p:ext uri="{BB962C8B-B14F-4D97-AF65-F5344CB8AC3E}">
        <p14:creationId xmlns:p14="http://schemas.microsoft.com/office/powerpoint/2010/main" val="137262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C4433-3FF6-C85A-9F83-6F60B394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94;p39">
            <a:extLst>
              <a:ext uri="{FF2B5EF4-FFF2-40B4-BE49-F238E27FC236}">
                <a16:creationId xmlns:a16="http://schemas.microsoft.com/office/drawing/2014/main" id="{6DC951E7-5820-2BC3-5AEA-8BFA25E926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819" y="559122"/>
            <a:ext cx="500700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iiI. DÂN CƯ VÀ XÃ HỘI</a:t>
            </a:r>
            <a:endParaRPr sz="32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DCCC67-D219-FA17-CB52-90D2B9A43B67}"/>
              </a:ext>
            </a:extLst>
          </p:cNvPr>
          <p:cNvSpPr txBox="1"/>
          <p:nvPr/>
        </p:nvSpPr>
        <p:spPr>
          <a:xfrm>
            <a:off x="230818" y="926828"/>
            <a:ext cx="394168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#9Slide03 SFU Futura_07" panose="00000900000000000000" pitchFamily="2" charset="0"/>
              </a:rPr>
              <a:t>1. Dân cư</a:t>
            </a:r>
          </a:p>
        </p:txBody>
      </p:sp>
      <p:pic>
        <p:nvPicPr>
          <p:cNvPr id="4" name="Hình ảnh 3" descr="Ảnh có chứa văn bản, bản đồ, biểu đồ, tập bản đồ&#10;&#10;Mô tả được tạo tự động">
            <a:extLst>
              <a:ext uri="{FF2B5EF4-FFF2-40B4-BE49-F238E27FC236}">
                <a16:creationId xmlns:a16="http://schemas.microsoft.com/office/drawing/2014/main" id="{763A74F3-0D35-A012-C21D-9B9D9C2B8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38" y="559122"/>
            <a:ext cx="4762562" cy="351260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7E16A2-FB4F-E58C-F7D8-E32FC699B20E}"/>
              </a:ext>
            </a:extLst>
          </p:cNvPr>
          <p:cNvSpPr txBox="1"/>
          <p:nvPr/>
        </p:nvSpPr>
        <p:spPr>
          <a:xfrm>
            <a:off x="0" y="1388493"/>
            <a:ext cx="43056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>
                <a:latin typeface="#9Slide03 SFU Futura_07" panose="00000900000000000000" pitchFamily="2" charset="0"/>
              </a:rPr>
              <a:t>DS khá đông, gia tăng giảm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>
                <a:latin typeface="#9Slide03 SFU Futura_07" panose="00000900000000000000" pitchFamily="2" charset="0"/>
              </a:rPr>
              <a:t>Mật độ DS thấp, phân bố không đều.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>
                <a:latin typeface="#9Slide03 SFU Futura_07" panose="00000900000000000000" pitchFamily="2" charset="0"/>
              </a:rPr>
              <a:t>Tỉ lệ dân số trong độ tuổi lao động 65%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>
                <a:latin typeface="#9Slide03 SFU Futura_07" panose="00000900000000000000" pitchFamily="2" charset="0"/>
              </a:rPr>
              <a:t>Tỉ lệ dân thành thị 67,4%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>
                <a:latin typeface="#9Slide03 SFU Futura_07" panose="00000900000000000000" pitchFamily="2" charset="0"/>
              </a:rPr>
              <a:t>Đa sắc tộc, người da đen chiếm tỉ lệ cao nhất</a:t>
            </a:r>
          </a:p>
        </p:txBody>
      </p:sp>
    </p:spTree>
    <p:extLst>
      <p:ext uri="{BB962C8B-B14F-4D97-AF65-F5344CB8AC3E}">
        <p14:creationId xmlns:p14="http://schemas.microsoft.com/office/powerpoint/2010/main" val="23067448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1" name="Google Shape;5821;p41"/>
          <p:cNvSpPr txBox="1">
            <a:spLocks noGrp="1"/>
          </p:cNvSpPr>
          <p:nvPr>
            <p:ph type="title"/>
          </p:nvPr>
        </p:nvSpPr>
        <p:spPr>
          <a:xfrm>
            <a:off x="3732075" y="2369300"/>
            <a:ext cx="469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latin typeface="#9Slide03 SFU Futura_07" panose="00000900000000000000" pitchFamily="2" charset="0"/>
              </a:rPr>
              <a:t>VỊ TRÍ ĐỊA LÍ</a:t>
            </a:r>
            <a:endParaRPr sz="5400">
              <a:latin typeface="#9Slide03 SFU Futura_07" panose="00000900000000000000" pitchFamily="2" charset="0"/>
            </a:endParaRPr>
          </a:p>
        </p:txBody>
      </p:sp>
      <p:sp>
        <p:nvSpPr>
          <p:cNvPr id="5822" name="Google Shape;5822;p41"/>
          <p:cNvSpPr txBox="1">
            <a:spLocks noGrp="1"/>
          </p:cNvSpPr>
          <p:nvPr>
            <p:ph type="title" idx="2"/>
          </p:nvPr>
        </p:nvSpPr>
        <p:spPr>
          <a:xfrm>
            <a:off x="7152400" y="1273725"/>
            <a:ext cx="1278600" cy="9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823" name="Google Shape;5823;p41"/>
          <p:cNvSpPr txBox="1">
            <a:spLocks noGrp="1"/>
          </p:cNvSpPr>
          <p:nvPr>
            <p:ph type="subTitle" idx="1"/>
          </p:nvPr>
        </p:nvSpPr>
        <p:spPr>
          <a:xfrm>
            <a:off x="4572000" y="3445575"/>
            <a:ext cx="3858900" cy="4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#9Slide03 SFU Futura_07" panose="00000900000000000000" pitchFamily="2" charset="0"/>
              </a:rPr>
              <a:t>Đọc bản đồ và xác định chính xác</a:t>
            </a:r>
            <a:endParaRPr sz="1800">
              <a:solidFill>
                <a:schemeClr val="dk1"/>
              </a:solidFill>
              <a:latin typeface="#9Slide03 SFU Futura_07" panose="00000900000000000000" pitchFamily="2" charset="0"/>
            </a:endParaRPr>
          </a:p>
        </p:txBody>
      </p:sp>
      <p:grpSp>
        <p:nvGrpSpPr>
          <p:cNvPr id="5824" name="Google Shape;5824;p41"/>
          <p:cNvGrpSpPr/>
          <p:nvPr/>
        </p:nvGrpSpPr>
        <p:grpSpPr>
          <a:xfrm>
            <a:off x="217256" y="1402768"/>
            <a:ext cx="3559119" cy="3404546"/>
            <a:chOff x="217256" y="1394109"/>
            <a:chExt cx="3559119" cy="3404546"/>
          </a:xfrm>
        </p:grpSpPr>
        <p:sp>
          <p:nvSpPr>
            <p:cNvPr id="5825" name="Google Shape;5825;p41"/>
            <p:cNvSpPr/>
            <p:nvPr/>
          </p:nvSpPr>
          <p:spPr>
            <a:xfrm flipH="1">
              <a:off x="2496790" y="1584929"/>
              <a:ext cx="733209" cy="1071848"/>
            </a:xfrm>
            <a:custGeom>
              <a:avLst/>
              <a:gdLst/>
              <a:ahLst/>
              <a:cxnLst/>
              <a:rect l="l" t="t" r="r" b="b"/>
              <a:pathLst>
                <a:path w="31317" h="45781" extrusionOk="0">
                  <a:moveTo>
                    <a:pt x="1" y="1"/>
                  </a:moveTo>
                  <a:lnTo>
                    <a:pt x="552" y="6878"/>
                  </a:lnTo>
                  <a:lnTo>
                    <a:pt x="6957" y="21709"/>
                  </a:lnTo>
                  <a:lnTo>
                    <a:pt x="12784" y="35805"/>
                  </a:lnTo>
                  <a:lnTo>
                    <a:pt x="27720" y="45780"/>
                  </a:lnTo>
                  <a:lnTo>
                    <a:pt x="31316" y="44231"/>
                  </a:lnTo>
                  <a:cubicBezTo>
                    <a:pt x="28166" y="42315"/>
                    <a:pt x="26067" y="39716"/>
                    <a:pt x="26067" y="39716"/>
                  </a:cubicBezTo>
                  <a:lnTo>
                    <a:pt x="24623" y="40425"/>
                  </a:lnTo>
                  <a:lnTo>
                    <a:pt x="24623" y="39008"/>
                  </a:lnTo>
                  <a:cubicBezTo>
                    <a:pt x="16932" y="34283"/>
                    <a:pt x="9687" y="12679"/>
                    <a:pt x="9687" y="12679"/>
                  </a:cubicBezTo>
                  <a:cubicBezTo>
                    <a:pt x="5671" y="165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41"/>
            <p:cNvSpPr/>
            <p:nvPr/>
          </p:nvSpPr>
          <p:spPr>
            <a:xfrm flipH="1">
              <a:off x="2561933" y="3317477"/>
              <a:ext cx="339879" cy="1399997"/>
            </a:xfrm>
            <a:custGeom>
              <a:avLst/>
              <a:gdLst/>
              <a:ahLst/>
              <a:cxnLst/>
              <a:rect l="l" t="t" r="r" b="b"/>
              <a:pathLst>
                <a:path w="14517" h="59797" extrusionOk="0">
                  <a:moveTo>
                    <a:pt x="1" y="0"/>
                  </a:moveTo>
                  <a:lnTo>
                    <a:pt x="6301" y="26591"/>
                  </a:lnTo>
                  <a:cubicBezTo>
                    <a:pt x="4831" y="31421"/>
                    <a:pt x="7771" y="33153"/>
                    <a:pt x="7771" y="33153"/>
                  </a:cubicBezTo>
                  <a:lnTo>
                    <a:pt x="9110" y="49192"/>
                  </a:lnTo>
                  <a:cubicBezTo>
                    <a:pt x="8112" y="51082"/>
                    <a:pt x="8926" y="53943"/>
                    <a:pt x="8926" y="53943"/>
                  </a:cubicBezTo>
                  <a:lnTo>
                    <a:pt x="7692" y="56253"/>
                  </a:lnTo>
                  <a:lnTo>
                    <a:pt x="3335" y="59797"/>
                  </a:lnTo>
                  <a:lnTo>
                    <a:pt x="12706" y="59797"/>
                  </a:lnTo>
                  <a:lnTo>
                    <a:pt x="13205" y="57776"/>
                  </a:lnTo>
                  <a:lnTo>
                    <a:pt x="12128" y="56752"/>
                  </a:lnTo>
                  <a:lnTo>
                    <a:pt x="12312" y="53628"/>
                  </a:lnTo>
                  <a:cubicBezTo>
                    <a:pt x="14517" y="50662"/>
                    <a:pt x="12548" y="48116"/>
                    <a:pt x="12548" y="48116"/>
                  </a:cubicBezTo>
                  <a:lnTo>
                    <a:pt x="10895" y="31027"/>
                  </a:lnTo>
                  <a:cubicBezTo>
                    <a:pt x="12050" y="28219"/>
                    <a:pt x="10816" y="25436"/>
                    <a:pt x="10816" y="25436"/>
                  </a:cubicBezTo>
                  <a:lnTo>
                    <a:pt x="9503" y="68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41"/>
            <p:cNvSpPr/>
            <p:nvPr/>
          </p:nvSpPr>
          <p:spPr>
            <a:xfrm flipH="1">
              <a:off x="1565068" y="3342670"/>
              <a:ext cx="571569" cy="1374805"/>
            </a:xfrm>
            <a:custGeom>
              <a:avLst/>
              <a:gdLst/>
              <a:ahLst/>
              <a:cxnLst/>
              <a:rect l="l" t="t" r="r" b="b"/>
              <a:pathLst>
                <a:path w="24413" h="58721" extrusionOk="0">
                  <a:moveTo>
                    <a:pt x="1" y="1"/>
                  </a:moveTo>
                  <a:cubicBezTo>
                    <a:pt x="2232" y="16433"/>
                    <a:pt x="11419" y="17719"/>
                    <a:pt x="11419" y="17719"/>
                  </a:cubicBezTo>
                  <a:lnTo>
                    <a:pt x="16879" y="28823"/>
                  </a:lnTo>
                  <a:lnTo>
                    <a:pt x="15908" y="48378"/>
                  </a:lnTo>
                  <a:cubicBezTo>
                    <a:pt x="13519" y="50557"/>
                    <a:pt x="14989" y="53891"/>
                    <a:pt x="14989" y="53891"/>
                  </a:cubicBezTo>
                  <a:lnTo>
                    <a:pt x="11367" y="58721"/>
                  </a:lnTo>
                  <a:lnTo>
                    <a:pt x="19609" y="58721"/>
                  </a:lnTo>
                  <a:lnTo>
                    <a:pt x="19609" y="56936"/>
                  </a:lnTo>
                  <a:lnTo>
                    <a:pt x="17824" y="55623"/>
                  </a:lnTo>
                  <a:cubicBezTo>
                    <a:pt x="17194" y="53497"/>
                    <a:pt x="19294" y="51817"/>
                    <a:pt x="19294" y="51817"/>
                  </a:cubicBezTo>
                  <a:cubicBezTo>
                    <a:pt x="19110" y="40477"/>
                    <a:pt x="22392" y="27536"/>
                    <a:pt x="22392" y="27536"/>
                  </a:cubicBezTo>
                  <a:lnTo>
                    <a:pt x="24413" y="23651"/>
                  </a:lnTo>
                  <a:cubicBezTo>
                    <a:pt x="24413" y="23651"/>
                    <a:pt x="18139" y="14832"/>
                    <a:pt x="19137" y="236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41"/>
            <p:cNvSpPr/>
            <p:nvPr/>
          </p:nvSpPr>
          <p:spPr>
            <a:xfrm flipH="1">
              <a:off x="1505442" y="3621688"/>
              <a:ext cx="192381" cy="617060"/>
            </a:xfrm>
            <a:custGeom>
              <a:avLst/>
              <a:gdLst/>
              <a:ahLst/>
              <a:cxnLst/>
              <a:rect l="l" t="t" r="r" b="b"/>
              <a:pathLst>
                <a:path w="8217" h="26356" extrusionOk="0">
                  <a:moveTo>
                    <a:pt x="2573" y="1"/>
                  </a:moveTo>
                  <a:cubicBezTo>
                    <a:pt x="1" y="2022"/>
                    <a:pt x="1077" y="10343"/>
                    <a:pt x="1077" y="10343"/>
                  </a:cubicBezTo>
                  <a:lnTo>
                    <a:pt x="1838" y="9766"/>
                  </a:lnTo>
                  <a:lnTo>
                    <a:pt x="1838" y="9766"/>
                  </a:lnTo>
                  <a:cubicBezTo>
                    <a:pt x="1077" y="13204"/>
                    <a:pt x="1838" y="16827"/>
                    <a:pt x="1838" y="16827"/>
                  </a:cubicBezTo>
                  <a:cubicBezTo>
                    <a:pt x="2127" y="15856"/>
                    <a:pt x="2573" y="15541"/>
                    <a:pt x="2573" y="15541"/>
                  </a:cubicBezTo>
                  <a:lnTo>
                    <a:pt x="2573" y="15541"/>
                  </a:lnTo>
                  <a:cubicBezTo>
                    <a:pt x="2311" y="23468"/>
                    <a:pt x="6091" y="26355"/>
                    <a:pt x="6091" y="26355"/>
                  </a:cubicBezTo>
                  <a:cubicBezTo>
                    <a:pt x="3308" y="22917"/>
                    <a:pt x="3991" y="17904"/>
                    <a:pt x="3991" y="17903"/>
                  </a:cubicBezTo>
                  <a:lnTo>
                    <a:pt x="3991" y="17903"/>
                  </a:lnTo>
                  <a:cubicBezTo>
                    <a:pt x="4673" y="23415"/>
                    <a:pt x="8217" y="23940"/>
                    <a:pt x="8217" y="23940"/>
                  </a:cubicBezTo>
                  <a:cubicBezTo>
                    <a:pt x="3938" y="21788"/>
                    <a:pt x="4568" y="16040"/>
                    <a:pt x="4568" y="16039"/>
                  </a:cubicBezTo>
                  <a:lnTo>
                    <a:pt x="4568" y="16039"/>
                  </a:lnTo>
                  <a:cubicBezTo>
                    <a:pt x="6537" y="17404"/>
                    <a:pt x="6274" y="20869"/>
                    <a:pt x="6274" y="20869"/>
                  </a:cubicBezTo>
                  <a:cubicBezTo>
                    <a:pt x="7036" y="18008"/>
                    <a:pt x="5671" y="15751"/>
                    <a:pt x="5671" y="15751"/>
                  </a:cubicBezTo>
                  <a:lnTo>
                    <a:pt x="5671" y="15751"/>
                  </a:lnTo>
                  <a:cubicBezTo>
                    <a:pt x="6878" y="16827"/>
                    <a:pt x="7429" y="19373"/>
                    <a:pt x="7429" y="19373"/>
                  </a:cubicBezTo>
                  <a:cubicBezTo>
                    <a:pt x="7482" y="17562"/>
                    <a:pt x="6642" y="15987"/>
                    <a:pt x="6012" y="15068"/>
                  </a:cubicBezTo>
                  <a:lnTo>
                    <a:pt x="6012" y="15068"/>
                  </a:lnTo>
                  <a:cubicBezTo>
                    <a:pt x="7009" y="16144"/>
                    <a:pt x="7954" y="16328"/>
                    <a:pt x="7954" y="16328"/>
                  </a:cubicBezTo>
                  <a:cubicBezTo>
                    <a:pt x="4673" y="15121"/>
                    <a:pt x="5224" y="8769"/>
                    <a:pt x="5224" y="8768"/>
                  </a:cubicBezTo>
                  <a:lnTo>
                    <a:pt x="5224" y="8768"/>
                  </a:lnTo>
                  <a:cubicBezTo>
                    <a:pt x="6301" y="9897"/>
                    <a:pt x="6196" y="13388"/>
                    <a:pt x="6196" y="13388"/>
                  </a:cubicBezTo>
                  <a:cubicBezTo>
                    <a:pt x="6616" y="11052"/>
                    <a:pt x="6353" y="9503"/>
                    <a:pt x="6064" y="8584"/>
                  </a:cubicBezTo>
                  <a:lnTo>
                    <a:pt x="6064" y="8584"/>
                  </a:lnTo>
                  <a:cubicBezTo>
                    <a:pt x="6511" y="9293"/>
                    <a:pt x="6983" y="9608"/>
                    <a:pt x="6983" y="9608"/>
                  </a:cubicBezTo>
                  <a:cubicBezTo>
                    <a:pt x="5566" y="7508"/>
                    <a:pt x="5644" y="5225"/>
                    <a:pt x="5644" y="5224"/>
                  </a:cubicBezTo>
                  <a:lnTo>
                    <a:pt x="5644" y="5224"/>
                  </a:lnTo>
                  <a:cubicBezTo>
                    <a:pt x="5900" y="6140"/>
                    <a:pt x="6467" y="6227"/>
                    <a:pt x="6671" y="6227"/>
                  </a:cubicBezTo>
                  <a:cubicBezTo>
                    <a:pt x="6719" y="6227"/>
                    <a:pt x="6747" y="6222"/>
                    <a:pt x="6747" y="6222"/>
                  </a:cubicBezTo>
                  <a:cubicBezTo>
                    <a:pt x="6196" y="5933"/>
                    <a:pt x="6353" y="4489"/>
                    <a:pt x="6353" y="4489"/>
                  </a:cubicBezTo>
                  <a:cubicBezTo>
                    <a:pt x="6589" y="1392"/>
                    <a:pt x="4568" y="1077"/>
                    <a:pt x="4568" y="107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41"/>
            <p:cNvSpPr/>
            <p:nvPr/>
          </p:nvSpPr>
          <p:spPr>
            <a:xfrm flipH="1">
              <a:off x="1577950" y="3057494"/>
              <a:ext cx="106340" cy="605073"/>
            </a:xfrm>
            <a:custGeom>
              <a:avLst/>
              <a:gdLst/>
              <a:ahLst/>
              <a:cxnLst/>
              <a:rect l="l" t="t" r="r" b="b"/>
              <a:pathLst>
                <a:path w="4542" h="25844" extrusionOk="0">
                  <a:moveTo>
                    <a:pt x="972" y="1"/>
                  </a:moveTo>
                  <a:lnTo>
                    <a:pt x="0" y="5067"/>
                  </a:lnTo>
                  <a:cubicBezTo>
                    <a:pt x="2652" y="9582"/>
                    <a:pt x="1995" y="24098"/>
                    <a:pt x="1995" y="24098"/>
                  </a:cubicBezTo>
                  <a:cubicBezTo>
                    <a:pt x="2120" y="25458"/>
                    <a:pt x="2509" y="25844"/>
                    <a:pt x="2910" y="25844"/>
                  </a:cubicBezTo>
                  <a:cubicBezTo>
                    <a:pt x="3439" y="25844"/>
                    <a:pt x="3990" y="25174"/>
                    <a:pt x="3990" y="25174"/>
                  </a:cubicBezTo>
                  <a:lnTo>
                    <a:pt x="3360" y="24623"/>
                  </a:lnTo>
                  <a:cubicBezTo>
                    <a:pt x="4541" y="8401"/>
                    <a:pt x="972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41"/>
            <p:cNvSpPr/>
            <p:nvPr/>
          </p:nvSpPr>
          <p:spPr>
            <a:xfrm flipH="1">
              <a:off x="1535635" y="1394109"/>
              <a:ext cx="2240740" cy="3404412"/>
            </a:xfrm>
            <a:custGeom>
              <a:avLst/>
              <a:gdLst/>
              <a:ahLst/>
              <a:cxnLst/>
              <a:rect l="l" t="t" r="r" b="b"/>
              <a:pathLst>
                <a:path w="95707" h="145410" extrusionOk="0">
                  <a:moveTo>
                    <a:pt x="17299" y="0"/>
                  </a:moveTo>
                  <a:cubicBezTo>
                    <a:pt x="16719" y="0"/>
                    <a:pt x="16197" y="250"/>
                    <a:pt x="16197" y="250"/>
                  </a:cubicBezTo>
                  <a:lnTo>
                    <a:pt x="16013" y="4450"/>
                  </a:lnTo>
                  <a:lnTo>
                    <a:pt x="14779" y="6182"/>
                  </a:lnTo>
                  <a:cubicBezTo>
                    <a:pt x="14668" y="6176"/>
                    <a:pt x="14559" y="6173"/>
                    <a:pt x="14452" y="6173"/>
                  </a:cubicBezTo>
                  <a:cubicBezTo>
                    <a:pt x="10204" y="6173"/>
                    <a:pt x="9031" y="11117"/>
                    <a:pt x="9031" y="11117"/>
                  </a:cubicBezTo>
                  <a:cubicBezTo>
                    <a:pt x="657" y="16866"/>
                    <a:pt x="1" y="20724"/>
                    <a:pt x="1" y="20724"/>
                  </a:cubicBezTo>
                  <a:lnTo>
                    <a:pt x="815" y="21538"/>
                  </a:lnTo>
                  <a:lnTo>
                    <a:pt x="1812" y="21066"/>
                  </a:lnTo>
                  <a:cubicBezTo>
                    <a:pt x="2749" y="21580"/>
                    <a:pt x="3508" y="21777"/>
                    <a:pt x="4120" y="21777"/>
                  </a:cubicBezTo>
                  <a:cubicBezTo>
                    <a:pt x="6131" y="21777"/>
                    <a:pt x="6563" y="19648"/>
                    <a:pt x="6563" y="19648"/>
                  </a:cubicBezTo>
                  <a:lnTo>
                    <a:pt x="8217" y="19412"/>
                  </a:lnTo>
                  <a:cubicBezTo>
                    <a:pt x="9884" y="19873"/>
                    <a:pt x="11336" y="20056"/>
                    <a:pt x="12591" y="20056"/>
                  </a:cubicBezTo>
                  <a:cubicBezTo>
                    <a:pt x="17405" y="20056"/>
                    <a:pt x="19321" y="17364"/>
                    <a:pt x="19321" y="17364"/>
                  </a:cubicBezTo>
                  <a:lnTo>
                    <a:pt x="22024" y="19254"/>
                  </a:lnTo>
                  <a:cubicBezTo>
                    <a:pt x="23179" y="23848"/>
                    <a:pt x="26959" y="40202"/>
                    <a:pt x="26959" y="40202"/>
                  </a:cubicBezTo>
                  <a:cubicBezTo>
                    <a:pt x="28508" y="51804"/>
                    <a:pt x="35097" y="62067"/>
                    <a:pt x="35097" y="62067"/>
                  </a:cubicBezTo>
                  <a:lnTo>
                    <a:pt x="38955" y="69627"/>
                  </a:lnTo>
                  <a:cubicBezTo>
                    <a:pt x="37301" y="71937"/>
                    <a:pt x="36724" y="75875"/>
                    <a:pt x="36724" y="75875"/>
                  </a:cubicBezTo>
                  <a:cubicBezTo>
                    <a:pt x="35753" y="87057"/>
                    <a:pt x="45045" y="90338"/>
                    <a:pt x="45045" y="90338"/>
                  </a:cubicBezTo>
                  <a:lnTo>
                    <a:pt x="51529" y="112204"/>
                  </a:lnTo>
                  <a:cubicBezTo>
                    <a:pt x="50059" y="117060"/>
                    <a:pt x="52999" y="118793"/>
                    <a:pt x="52999" y="118793"/>
                  </a:cubicBezTo>
                  <a:lnTo>
                    <a:pt x="54311" y="134805"/>
                  </a:lnTo>
                  <a:cubicBezTo>
                    <a:pt x="53340" y="136695"/>
                    <a:pt x="54154" y="139582"/>
                    <a:pt x="54154" y="139582"/>
                  </a:cubicBezTo>
                  <a:lnTo>
                    <a:pt x="52920" y="141892"/>
                  </a:lnTo>
                  <a:lnTo>
                    <a:pt x="48563" y="145410"/>
                  </a:lnTo>
                  <a:lnTo>
                    <a:pt x="57934" y="145410"/>
                  </a:lnTo>
                  <a:lnTo>
                    <a:pt x="58432" y="143388"/>
                  </a:lnTo>
                  <a:lnTo>
                    <a:pt x="57356" y="142365"/>
                  </a:lnTo>
                  <a:lnTo>
                    <a:pt x="57540" y="139241"/>
                  </a:lnTo>
                  <a:cubicBezTo>
                    <a:pt x="59745" y="136301"/>
                    <a:pt x="57776" y="133755"/>
                    <a:pt x="57776" y="133755"/>
                  </a:cubicBezTo>
                  <a:lnTo>
                    <a:pt x="56122" y="116640"/>
                  </a:lnTo>
                  <a:cubicBezTo>
                    <a:pt x="57277" y="113858"/>
                    <a:pt x="56044" y="111049"/>
                    <a:pt x="56044" y="111049"/>
                  </a:cubicBezTo>
                  <a:lnTo>
                    <a:pt x="54731" y="92491"/>
                  </a:lnTo>
                  <a:lnTo>
                    <a:pt x="54731" y="92491"/>
                  </a:lnTo>
                  <a:cubicBezTo>
                    <a:pt x="57953" y="93688"/>
                    <a:pt x="60731" y="94163"/>
                    <a:pt x="63111" y="94163"/>
                  </a:cubicBezTo>
                  <a:cubicBezTo>
                    <a:pt x="72152" y="94163"/>
                    <a:pt x="75442" y="87320"/>
                    <a:pt x="75442" y="87319"/>
                  </a:cubicBezTo>
                  <a:lnTo>
                    <a:pt x="75442" y="87319"/>
                  </a:lnTo>
                  <a:cubicBezTo>
                    <a:pt x="74865" y="95536"/>
                    <a:pt x="79065" y="99315"/>
                    <a:pt x="79065" y="99315"/>
                  </a:cubicBezTo>
                  <a:lnTo>
                    <a:pt x="80692" y="116745"/>
                  </a:lnTo>
                  <a:lnTo>
                    <a:pt x="75521" y="133912"/>
                  </a:lnTo>
                  <a:cubicBezTo>
                    <a:pt x="73316" y="135960"/>
                    <a:pt x="73893" y="137614"/>
                    <a:pt x="73893" y="137614"/>
                  </a:cubicBezTo>
                  <a:lnTo>
                    <a:pt x="69405" y="143388"/>
                  </a:lnTo>
                  <a:lnTo>
                    <a:pt x="77148" y="143388"/>
                  </a:lnTo>
                  <a:lnTo>
                    <a:pt x="77148" y="142076"/>
                  </a:lnTo>
                  <a:lnTo>
                    <a:pt x="76282" y="141341"/>
                  </a:lnTo>
                  <a:cubicBezTo>
                    <a:pt x="75993" y="139162"/>
                    <a:pt x="78330" y="137850"/>
                    <a:pt x="78330" y="137850"/>
                  </a:cubicBezTo>
                  <a:cubicBezTo>
                    <a:pt x="79931" y="126615"/>
                    <a:pt x="85181" y="114330"/>
                    <a:pt x="85181" y="114330"/>
                  </a:cubicBezTo>
                  <a:lnTo>
                    <a:pt x="87806" y="110839"/>
                  </a:lnTo>
                  <a:lnTo>
                    <a:pt x="85811" y="101048"/>
                  </a:lnTo>
                  <a:lnTo>
                    <a:pt x="91166" y="84537"/>
                  </a:lnTo>
                  <a:cubicBezTo>
                    <a:pt x="95707" y="66136"/>
                    <a:pt x="79642" y="63065"/>
                    <a:pt x="79642" y="63065"/>
                  </a:cubicBezTo>
                  <a:cubicBezTo>
                    <a:pt x="75363" y="62934"/>
                    <a:pt x="65572" y="60991"/>
                    <a:pt x="65572" y="60991"/>
                  </a:cubicBezTo>
                  <a:cubicBezTo>
                    <a:pt x="59981" y="58287"/>
                    <a:pt x="54652" y="52381"/>
                    <a:pt x="54652" y="52381"/>
                  </a:cubicBezTo>
                  <a:cubicBezTo>
                    <a:pt x="50295" y="51148"/>
                    <a:pt x="46751" y="49074"/>
                    <a:pt x="46751" y="49074"/>
                  </a:cubicBezTo>
                  <a:cubicBezTo>
                    <a:pt x="38141" y="44323"/>
                    <a:pt x="29663" y="16866"/>
                    <a:pt x="29663" y="16866"/>
                  </a:cubicBezTo>
                  <a:lnTo>
                    <a:pt x="23337" y="8151"/>
                  </a:lnTo>
                  <a:cubicBezTo>
                    <a:pt x="23415" y="5683"/>
                    <a:pt x="22024" y="5447"/>
                    <a:pt x="22024" y="5447"/>
                  </a:cubicBezTo>
                  <a:cubicBezTo>
                    <a:pt x="21289" y="5694"/>
                    <a:pt x="20663" y="5789"/>
                    <a:pt x="20136" y="5789"/>
                  </a:cubicBezTo>
                  <a:cubicBezTo>
                    <a:pt x="18421" y="5789"/>
                    <a:pt x="17746" y="4791"/>
                    <a:pt x="17746" y="4791"/>
                  </a:cubicBezTo>
                  <a:cubicBezTo>
                    <a:pt x="17089" y="3478"/>
                    <a:pt x="18822" y="1667"/>
                    <a:pt x="18822" y="1667"/>
                  </a:cubicBezTo>
                  <a:cubicBezTo>
                    <a:pt x="18683" y="318"/>
                    <a:pt x="17954" y="0"/>
                    <a:pt x="17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41"/>
            <p:cNvSpPr/>
            <p:nvPr/>
          </p:nvSpPr>
          <p:spPr>
            <a:xfrm flipH="1">
              <a:off x="1677508" y="4649305"/>
              <a:ext cx="193013" cy="68224"/>
            </a:xfrm>
            <a:custGeom>
              <a:avLst/>
              <a:gdLst/>
              <a:ahLst/>
              <a:cxnLst/>
              <a:rect l="l" t="t" r="r" b="b"/>
              <a:pathLst>
                <a:path w="8244" h="2914" extrusionOk="0">
                  <a:moveTo>
                    <a:pt x="2179" y="0"/>
                  </a:moveTo>
                  <a:lnTo>
                    <a:pt x="1" y="2914"/>
                  </a:lnTo>
                  <a:lnTo>
                    <a:pt x="8243" y="2914"/>
                  </a:lnTo>
                  <a:lnTo>
                    <a:pt x="8243" y="1129"/>
                  </a:lnTo>
                  <a:cubicBezTo>
                    <a:pt x="8243" y="1129"/>
                    <a:pt x="7922" y="1153"/>
                    <a:pt x="7411" y="1153"/>
                  </a:cubicBezTo>
                  <a:cubicBezTo>
                    <a:pt x="6158" y="1153"/>
                    <a:pt x="3765" y="1007"/>
                    <a:pt x="2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41"/>
            <p:cNvSpPr/>
            <p:nvPr/>
          </p:nvSpPr>
          <p:spPr>
            <a:xfrm flipH="1">
              <a:off x="1970058" y="4689248"/>
              <a:ext cx="181330" cy="62090"/>
            </a:xfrm>
            <a:custGeom>
              <a:avLst/>
              <a:gdLst/>
              <a:ahLst/>
              <a:cxnLst/>
              <a:rect l="l" t="t" r="r" b="b"/>
              <a:pathLst>
                <a:path w="7745" h="2652" extrusionOk="0">
                  <a:moveTo>
                    <a:pt x="2074" y="0"/>
                  </a:moveTo>
                  <a:lnTo>
                    <a:pt x="1" y="2651"/>
                  </a:lnTo>
                  <a:lnTo>
                    <a:pt x="7744" y="2651"/>
                  </a:lnTo>
                  <a:lnTo>
                    <a:pt x="7744" y="1339"/>
                  </a:lnTo>
                  <a:cubicBezTo>
                    <a:pt x="7744" y="1339"/>
                    <a:pt x="7477" y="1363"/>
                    <a:pt x="7044" y="1363"/>
                  </a:cubicBezTo>
                  <a:cubicBezTo>
                    <a:pt x="5908" y="1363"/>
                    <a:pt x="3633" y="1198"/>
                    <a:pt x="20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41"/>
            <p:cNvSpPr/>
            <p:nvPr/>
          </p:nvSpPr>
          <p:spPr>
            <a:xfrm flipH="1">
              <a:off x="2408266" y="4711982"/>
              <a:ext cx="231105" cy="86673"/>
            </a:xfrm>
            <a:custGeom>
              <a:avLst/>
              <a:gdLst/>
              <a:ahLst/>
              <a:cxnLst/>
              <a:rect l="l" t="t" r="r" b="b"/>
              <a:pathLst>
                <a:path w="9871" h="3702" extrusionOk="0">
                  <a:moveTo>
                    <a:pt x="4437" y="0"/>
                  </a:moveTo>
                  <a:lnTo>
                    <a:pt x="4358" y="184"/>
                  </a:lnTo>
                  <a:lnTo>
                    <a:pt x="1" y="3702"/>
                  </a:lnTo>
                  <a:lnTo>
                    <a:pt x="9372" y="3702"/>
                  </a:lnTo>
                  <a:lnTo>
                    <a:pt x="9870" y="1680"/>
                  </a:lnTo>
                  <a:lnTo>
                    <a:pt x="9870" y="1680"/>
                  </a:lnTo>
                  <a:cubicBezTo>
                    <a:pt x="9870" y="1680"/>
                    <a:pt x="9568" y="1715"/>
                    <a:pt x="9096" y="1715"/>
                  </a:cubicBezTo>
                  <a:cubicBezTo>
                    <a:pt x="7916" y="1715"/>
                    <a:pt x="5674" y="150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41"/>
            <p:cNvSpPr/>
            <p:nvPr/>
          </p:nvSpPr>
          <p:spPr>
            <a:xfrm flipH="1">
              <a:off x="2592647" y="4643147"/>
              <a:ext cx="231105" cy="74382"/>
            </a:xfrm>
            <a:custGeom>
              <a:avLst/>
              <a:gdLst/>
              <a:ahLst/>
              <a:cxnLst/>
              <a:rect l="l" t="t" r="r" b="b"/>
              <a:pathLst>
                <a:path w="9871" h="3177" extrusionOk="0">
                  <a:moveTo>
                    <a:pt x="3912" y="1"/>
                  </a:moveTo>
                  <a:lnTo>
                    <a:pt x="1" y="3177"/>
                  </a:lnTo>
                  <a:lnTo>
                    <a:pt x="9372" y="3177"/>
                  </a:lnTo>
                  <a:lnTo>
                    <a:pt x="9871" y="1156"/>
                  </a:lnTo>
                  <a:lnTo>
                    <a:pt x="9871" y="1156"/>
                  </a:lnTo>
                  <a:cubicBezTo>
                    <a:pt x="9870" y="1156"/>
                    <a:pt x="9378" y="1206"/>
                    <a:pt x="8657" y="1206"/>
                  </a:cubicBezTo>
                  <a:cubicBezTo>
                    <a:pt x="7304" y="1206"/>
                    <a:pt x="5144" y="1028"/>
                    <a:pt x="39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41"/>
            <p:cNvSpPr/>
            <p:nvPr/>
          </p:nvSpPr>
          <p:spPr>
            <a:xfrm flipH="1">
              <a:off x="3387318" y="1627354"/>
              <a:ext cx="105731" cy="62020"/>
            </a:xfrm>
            <a:custGeom>
              <a:avLst/>
              <a:gdLst/>
              <a:ahLst/>
              <a:cxnLst/>
              <a:rect l="l" t="t" r="r" b="b"/>
              <a:pathLst>
                <a:path w="4516" h="2649" extrusionOk="0">
                  <a:moveTo>
                    <a:pt x="1418" y="0"/>
                  </a:moveTo>
                  <a:cubicBezTo>
                    <a:pt x="1418" y="0"/>
                    <a:pt x="158" y="0"/>
                    <a:pt x="1" y="1260"/>
                  </a:cubicBezTo>
                  <a:lnTo>
                    <a:pt x="841" y="1260"/>
                  </a:lnTo>
                  <a:cubicBezTo>
                    <a:pt x="841" y="1260"/>
                    <a:pt x="1557" y="2648"/>
                    <a:pt x="2597" y="2648"/>
                  </a:cubicBezTo>
                  <a:cubicBezTo>
                    <a:pt x="3162" y="2648"/>
                    <a:pt x="3823" y="2238"/>
                    <a:pt x="4516" y="971"/>
                  </a:cubicBezTo>
                  <a:lnTo>
                    <a:pt x="4516" y="971"/>
                  </a:lnTo>
                  <a:cubicBezTo>
                    <a:pt x="4516" y="971"/>
                    <a:pt x="3670" y="1274"/>
                    <a:pt x="2863" y="1274"/>
                  </a:cubicBezTo>
                  <a:cubicBezTo>
                    <a:pt x="2112" y="1274"/>
                    <a:pt x="1393" y="1012"/>
                    <a:pt x="14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41"/>
            <p:cNvSpPr/>
            <p:nvPr/>
          </p:nvSpPr>
          <p:spPr>
            <a:xfrm flipH="1">
              <a:off x="3583969" y="1830676"/>
              <a:ext cx="149980" cy="73328"/>
            </a:xfrm>
            <a:custGeom>
              <a:avLst/>
              <a:gdLst/>
              <a:ahLst/>
              <a:cxnLst/>
              <a:rect l="l" t="t" r="r" b="b"/>
              <a:pathLst>
                <a:path w="6406" h="3132" extrusionOk="0">
                  <a:moveTo>
                    <a:pt x="5102" y="0"/>
                  </a:moveTo>
                  <a:cubicBezTo>
                    <a:pt x="3153" y="0"/>
                    <a:pt x="0" y="2420"/>
                    <a:pt x="0" y="2420"/>
                  </a:cubicBezTo>
                  <a:cubicBezTo>
                    <a:pt x="937" y="2934"/>
                    <a:pt x="1696" y="3131"/>
                    <a:pt x="2308" y="3131"/>
                  </a:cubicBezTo>
                  <a:cubicBezTo>
                    <a:pt x="4319" y="3131"/>
                    <a:pt x="4751" y="1002"/>
                    <a:pt x="4751" y="1002"/>
                  </a:cubicBezTo>
                  <a:lnTo>
                    <a:pt x="6405" y="766"/>
                  </a:lnTo>
                  <a:cubicBezTo>
                    <a:pt x="6153" y="213"/>
                    <a:pt x="5680" y="0"/>
                    <a:pt x="5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41"/>
            <p:cNvSpPr/>
            <p:nvPr/>
          </p:nvSpPr>
          <p:spPr>
            <a:xfrm flipH="1">
              <a:off x="3150702" y="1846387"/>
              <a:ext cx="105099" cy="99644"/>
            </a:xfrm>
            <a:custGeom>
              <a:avLst/>
              <a:gdLst/>
              <a:ahLst/>
              <a:cxnLst/>
              <a:rect l="l" t="t" r="r" b="b"/>
              <a:pathLst>
                <a:path w="4489" h="4256" extrusionOk="0">
                  <a:moveTo>
                    <a:pt x="2335" y="1"/>
                  </a:moveTo>
                  <a:cubicBezTo>
                    <a:pt x="1828" y="1"/>
                    <a:pt x="1343" y="49"/>
                    <a:pt x="972" y="200"/>
                  </a:cubicBezTo>
                  <a:cubicBezTo>
                    <a:pt x="657" y="331"/>
                    <a:pt x="342" y="594"/>
                    <a:pt x="0" y="856"/>
                  </a:cubicBezTo>
                  <a:cubicBezTo>
                    <a:pt x="237" y="1775"/>
                    <a:pt x="525" y="2930"/>
                    <a:pt x="814" y="4216"/>
                  </a:cubicBezTo>
                  <a:cubicBezTo>
                    <a:pt x="906" y="4242"/>
                    <a:pt x="991" y="4255"/>
                    <a:pt x="1077" y="4255"/>
                  </a:cubicBezTo>
                  <a:cubicBezTo>
                    <a:pt x="1162" y="4255"/>
                    <a:pt x="1247" y="4242"/>
                    <a:pt x="1339" y="4216"/>
                  </a:cubicBezTo>
                  <a:cubicBezTo>
                    <a:pt x="2940" y="3665"/>
                    <a:pt x="4489" y="1749"/>
                    <a:pt x="4174" y="121"/>
                  </a:cubicBezTo>
                  <a:cubicBezTo>
                    <a:pt x="3647" y="77"/>
                    <a:pt x="2973" y="1"/>
                    <a:pt x="2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41"/>
            <p:cNvSpPr/>
            <p:nvPr/>
          </p:nvSpPr>
          <p:spPr>
            <a:xfrm flipH="1">
              <a:off x="3101534" y="1979867"/>
              <a:ext cx="119849" cy="141013"/>
            </a:xfrm>
            <a:custGeom>
              <a:avLst/>
              <a:gdLst/>
              <a:ahLst/>
              <a:cxnLst/>
              <a:rect l="l" t="t" r="r" b="b"/>
              <a:pathLst>
                <a:path w="5119" h="6023" extrusionOk="0">
                  <a:moveTo>
                    <a:pt x="2845" y="1"/>
                  </a:moveTo>
                  <a:cubicBezTo>
                    <a:pt x="1976" y="1"/>
                    <a:pt x="926" y="738"/>
                    <a:pt x="0" y="1298"/>
                  </a:cubicBezTo>
                  <a:cubicBezTo>
                    <a:pt x="368" y="2820"/>
                    <a:pt x="761" y="4447"/>
                    <a:pt x="1103" y="6022"/>
                  </a:cubicBezTo>
                  <a:cubicBezTo>
                    <a:pt x="2441" y="5760"/>
                    <a:pt x="3806" y="4762"/>
                    <a:pt x="4489" y="3608"/>
                  </a:cubicBezTo>
                  <a:cubicBezTo>
                    <a:pt x="5119" y="2531"/>
                    <a:pt x="4620" y="641"/>
                    <a:pt x="3386" y="116"/>
                  </a:cubicBezTo>
                  <a:cubicBezTo>
                    <a:pt x="3217" y="36"/>
                    <a:pt x="3035" y="1"/>
                    <a:pt x="2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41"/>
            <p:cNvSpPr/>
            <p:nvPr/>
          </p:nvSpPr>
          <p:spPr>
            <a:xfrm flipH="1">
              <a:off x="2990273" y="2473539"/>
              <a:ext cx="120481" cy="162576"/>
            </a:xfrm>
            <a:custGeom>
              <a:avLst/>
              <a:gdLst/>
              <a:ahLst/>
              <a:cxnLst/>
              <a:rect l="l" t="t" r="r" b="b"/>
              <a:pathLst>
                <a:path w="5146" h="6944" extrusionOk="0">
                  <a:moveTo>
                    <a:pt x="1808" y="0"/>
                  </a:moveTo>
                  <a:cubicBezTo>
                    <a:pt x="1226" y="0"/>
                    <a:pt x="652" y="174"/>
                    <a:pt x="236" y="556"/>
                  </a:cubicBezTo>
                  <a:cubicBezTo>
                    <a:pt x="131" y="661"/>
                    <a:pt x="53" y="766"/>
                    <a:pt x="0" y="897"/>
                  </a:cubicBezTo>
                  <a:cubicBezTo>
                    <a:pt x="578" y="2892"/>
                    <a:pt x="1260" y="4808"/>
                    <a:pt x="1943" y="6515"/>
                  </a:cubicBezTo>
                  <a:cubicBezTo>
                    <a:pt x="2231" y="6698"/>
                    <a:pt x="2546" y="6856"/>
                    <a:pt x="2966" y="6908"/>
                  </a:cubicBezTo>
                  <a:cubicBezTo>
                    <a:pt x="3107" y="6932"/>
                    <a:pt x="3232" y="6943"/>
                    <a:pt x="3344" y="6943"/>
                  </a:cubicBezTo>
                  <a:cubicBezTo>
                    <a:pt x="4113" y="6943"/>
                    <a:pt x="4276" y="6404"/>
                    <a:pt x="4620" y="5465"/>
                  </a:cubicBezTo>
                  <a:cubicBezTo>
                    <a:pt x="5145" y="4100"/>
                    <a:pt x="4778" y="2131"/>
                    <a:pt x="3885" y="923"/>
                  </a:cubicBezTo>
                  <a:cubicBezTo>
                    <a:pt x="3456" y="341"/>
                    <a:pt x="2624" y="0"/>
                    <a:pt x="18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41"/>
            <p:cNvSpPr/>
            <p:nvPr/>
          </p:nvSpPr>
          <p:spPr>
            <a:xfrm flipH="1">
              <a:off x="2864919" y="2708306"/>
              <a:ext cx="154265" cy="212164"/>
            </a:xfrm>
            <a:custGeom>
              <a:avLst/>
              <a:gdLst/>
              <a:ahLst/>
              <a:cxnLst/>
              <a:rect l="l" t="t" r="r" b="b"/>
              <a:pathLst>
                <a:path w="6589" h="9062" extrusionOk="0">
                  <a:moveTo>
                    <a:pt x="2214" y="0"/>
                  </a:moveTo>
                  <a:cubicBezTo>
                    <a:pt x="1459" y="0"/>
                    <a:pt x="718" y="224"/>
                    <a:pt x="184" y="714"/>
                  </a:cubicBezTo>
                  <a:cubicBezTo>
                    <a:pt x="105" y="793"/>
                    <a:pt x="53" y="845"/>
                    <a:pt x="0" y="924"/>
                  </a:cubicBezTo>
                  <a:cubicBezTo>
                    <a:pt x="1523" y="4021"/>
                    <a:pt x="2757" y="5937"/>
                    <a:pt x="2757" y="5937"/>
                  </a:cubicBezTo>
                  <a:lnTo>
                    <a:pt x="4358" y="9061"/>
                  </a:lnTo>
                  <a:cubicBezTo>
                    <a:pt x="5250" y="9009"/>
                    <a:pt x="5486" y="8300"/>
                    <a:pt x="5906" y="7119"/>
                  </a:cubicBezTo>
                  <a:cubicBezTo>
                    <a:pt x="6589" y="5334"/>
                    <a:pt x="6116" y="2787"/>
                    <a:pt x="4935" y="1212"/>
                  </a:cubicBezTo>
                  <a:cubicBezTo>
                    <a:pt x="4367" y="445"/>
                    <a:pt x="3278" y="0"/>
                    <a:pt x="2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41"/>
            <p:cNvSpPr/>
            <p:nvPr/>
          </p:nvSpPr>
          <p:spPr>
            <a:xfrm flipH="1">
              <a:off x="2351112" y="2616221"/>
              <a:ext cx="189922" cy="151736"/>
            </a:xfrm>
            <a:custGeom>
              <a:avLst/>
              <a:gdLst/>
              <a:ahLst/>
              <a:cxnLst/>
              <a:rect l="l" t="t" r="r" b="b"/>
              <a:pathLst>
                <a:path w="8112" h="6481" extrusionOk="0">
                  <a:moveTo>
                    <a:pt x="1313" y="1"/>
                  </a:moveTo>
                  <a:cubicBezTo>
                    <a:pt x="1260" y="27"/>
                    <a:pt x="1208" y="53"/>
                    <a:pt x="1182" y="79"/>
                  </a:cubicBezTo>
                  <a:cubicBezTo>
                    <a:pt x="0" y="946"/>
                    <a:pt x="342" y="1602"/>
                    <a:pt x="972" y="2967"/>
                  </a:cubicBezTo>
                  <a:cubicBezTo>
                    <a:pt x="1785" y="4699"/>
                    <a:pt x="3912" y="6169"/>
                    <a:pt x="5854" y="6458"/>
                  </a:cubicBezTo>
                  <a:cubicBezTo>
                    <a:pt x="5963" y="6473"/>
                    <a:pt x="6073" y="6481"/>
                    <a:pt x="6185" y="6481"/>
                  </a:cubicBezTo>
                  <a:cubicBezTo>
                    <a:pt x="6834" y="6481"/>
                    <a:pt x="7530" y="6231"/>
                    <a:pt x="8112" y="5828"/>
                  </a:cubicBezTo>
                  <a:cubicBezTo>
                    <a:pt x="4568" y="3124"/>
                    <a:pt x="1890" y="184"/>
                    <a:pt x="1890" y="184"/>
                  </a:cubicBezTo>
                  <a:cubicBezTo>
                    <a:pt x="1680" y="132"/>
                    <a:pt x="1497" y="53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41"/>
            <p:cNvSpPr/>
            <p:nvPr/>
          </p:nvSpPr>
          <p:spPr>
            <a:xfrm flipH="1">
              <a:off x="2818207" y="3096782"/>
              <a:ext cx="102640" cy="213943"/>
            </a:xfrm>
            <a:custGeom>
              <a:avLst/>
              <a:gdLst/>
              <a:ahLst/>
              <a:cxnLst/>
              <a:rect l="l" t="t" r="r" b="b"/>
              <a:pathLst>
                <a:path w="4384" h="9138" extrusionOk="0">
                  <a:moveTo>
                    <a:pt x="1060" y="0"/>
                  </a:moveTo>
                  <a:cubicBezTo>
                    <a:pt x="1021" y="0"/>
                    <a:pt x="983" y="1"/>
                    <a:pt x="945" y="3"/>
                  </a:cubicBezTo>
                  <a:cubicBezTo>
                    <a:pt x="420" y="1683"/>
                    <a:pt x="184" y="3153"/>
                    <a:pt x="184" y="3153"/>
                  </a:cubicBezTo>
                  <a:cubicBezTo>
                    <a:pt x="0" y="5489"/>
                    <a:pt x="237" y="7458"/>
                    <a:pt x="735" y="9138"/>
                  </a:cubicBezTo>
                  <a:cubicBezTo>
                    <a:pt x="1024" y="9006"/>
                    <a:pt x="1313" y="8796"/>
                    <a:pt x="1654" y="8560"/>
                  </a:cubicBezTo>
                  <a:cubicBezTo>
                    <a:pt x="3255" y="7510"/>
                    <a:pt x="4384" y="5174"/>
                    <a:pt x="4358" y="3205"/>
                  </a:cubicBezTo>
                  <a:cubicBezTo>
                    <a:pt x="4358" y="1665"/>
                    <a:pt x="2727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41"/>
            <p:cNvSpPr/>
            <p:nvPr/>
          </p:nvSpPr>
          <p:spPr>
            <a:xfrm flipH="1">
              <a:off x="2602476" y="3099077"/>
              <a:ext cx="115564" cy="159275"/>
            </a:xfrm>
            <a:custGeom>
              <a:avLst/>
              <a:gdLst/>
              <a:ahLst/>
              <a:cxnLst/>
              <a:rect l="l" t="t" r="r" b="b"/>
              <a:pathLst>
                <a:path w="4936" h="6803" extrusionOk="0">
                  <a:moveTo>
                    <a:pt x="2543" y="0"/>
                  </a:moveTo>
                  <a:cubicBezTo>
                    <a:pt x="2483" y="0"/>
                    <a:pt x="2423" y="3"/>
                    <a:pt x="2363" y="10"/>
                  </a:cubicBezTo>
                  <a:cubicBezTo>
                    <a:pt x="972" y="167"/>
                    <a:pt x="1" y="4315"/>
                    <a:pt x="1" y="4315"/>
                  </a:cubicBezTo>
                  <a:cubicBezTo>
                    <a:pt x="211" y="5102"/>
                    <a:pt x="316" y="5758"/>
                    <a:pt x="919" y="6362"/>
                  </a:cubicBezTo>
                  <a:cubicBezTo>
                    <a:pt x="1222" y="6676"/>
                    <a:pt x="1471" y="6802"/>
                    <a:pt x="1724" y="6802"/>
                  </a:cubicBezTo>
                  <a:cubicBezTo>
                    <a:pt x="2085" y="6802"/>
                    <a:pt x="2453" y="6544"/>
                    <a:pt x="2993" y="6205"/>
                  </a:cubicBezTo>
                  <a:cubicBezTo>
                    <a:pt x="4148" y="5443"/>
                    <a:pt x="4936" y="3763"/>
                    <a:pt x="4936" y="2320"/>
                  </a:cubicBezTo>
                  <a:cubicBezTo>
                    <a:pt x="4936" y="1220"/>
                    <a:pt x="3745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41"/>
            <p:cNvSpPr/>
            <p:nvPr/>
          </p:nvSpPr>
          <p:spPr>
            <a:xfrm flipH="1">
              <a:off x="2602476" y="2768338"/>
              <a:ext cx="115564" cy="159041"/>
            </a:xfrm>
            <a:custGeom>
              <a:avLst/>
              <a:gdLst/>
              <a:ahLst/>
              <a:cxnLst/>
              <a:rect l="l" t="t" r="r" b="b"/>
              <a:pathLst>
                <a:path w="4936" h="6793" extrusionOk="0">
                  <a:moveTo>
                    <a:pt x="2576" y="0"/>
                  </a:moveTo>
                  <a:cubicBezTo>
                    <a:pt x="2505" y="0"/>
                    <a:pt x="2434" y="5"/>
                    <a:pt x="2363" y="13"/>
                  </a:cubicBezTo>
                  <a:cubicBezTo>
                    <a:pt x="972" y="171"/>
                    <a:pt x="1" y="4292"/>
                    <a:pt x="1" y="4292"/>
                  </a:cubicBezTo>
                  <a:cubicBezTo>
                    <a:pt x="211" y="5080"/>
                    <a:pt x="316" y="5736"/>
                    <a:pt x="919" y="6366"/>
                  </a:cubicBezTo>
                  <a:cubicBezTo>
                    <a:pt x="1222" y="6668"/>
                    <a:pt x="1471" y="6793"/>
                    <a:pt x="1723" y="6793"/>
                  </a:cubicBezTo>
                  <a:cubicBezTo>
                    <a:pt x="2084" y="6793"/>
                    <a:pt x="2452" y="6538"/>
                    <a:pt x="2993" y="6182"/>
                  </a:cubicBezTo>
                  <a:cubicBezTo>
                    <a:pt x="4148" y="5421"/>
                    <a:pt x="4936" y="3741"/>
                    <a:pt x="4936" y="2323"/>
                  </a:cubicBezTo>
                  <a:cubicBezTo>
                    <a:pt x="4936" y="1209"/>
                    <a:pt x="3767" y="0"/>
                    <a:pt x="2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41"/>
            <p:cNvSpPr/>
            <p:nvPr/>
          </p:nvSpPr>
          <p:spPr>
            <a:xfrm flipH="1">
              <a:off x="2857543" y="2452514"/>
              <a:ext cx="133381" cy="152088"/>
            </a:xfrm>
            <a:custGeom>
              <a:avLst/>
              <a:gdLst/>
              <a:ahLst/>
              <a:cxnLst/>
              <a:rect l="l" t="t" r="r" b="b"/>
              <a:pathLst>
                <a:path w="5697" h="6496" extrusionOk="0">
                  <a:moveTo>
                    <a:pt x="2529" y="1"/>
                  </a:moveTo>
                  <a:cubicBezTo>
                    <a:pt x="1959" y="1"/>
                    <a:pt x="1395" y="176"/>
                    <a:pt x="998" y="561"/>
                  </a:cubicBezTo>
                  <a:cubicBezTo>
                    <a:pt x="1" y="1533"/>
                    <a:pt x="1760" y="5391"/>
                    <a:pt x="1760" y="5391"/>
                  </a:cubicBezTo>
                  <a:cubicBezTo>
                    <a:pt x="2416" y="5890"/>
                    <a:pt x="2862" y="6363"/>
                    <a:pt x="3728" y="6468"/>
                  </a:cubicBezTo>
                  <a:cubicBezTo>
                    <a:pt x="3848" y="6486"/>
                    <a:pt x="3956" y="6495"/>
                    <a:pt x="4054" y="6495"/>
                  </a:cubicBezTo>
                  <a:cubicBezTo>
                    <a:pt x="4791" y="6495"/>
                    <a:pt x="4949" y="5980"/>
                    <a:pt x="5251" y="5076"/>
                  </a:cubicBezTo>
                  <a:cubicBezTo>
                    <a:pt x="5697" y="3764"/>
                    <a:pt x="5329" y="1953"/>
                    <a:pt x="4437" y="824"/>
                  </a:cubicBezTo>
                  <a:cubicBezTo>
                    <a:pt x="4035" y="302"/>
                    <a:pt x="3277" y="1"/>
                    <a:pt x="2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41"/>
            <p:cNvSpPr/>
            <p:nvPr/>
          </p:nvSpPr>
          <p:spPr>
            <a:xfrm flipH="1">
              <a:off x="2453753" y="2776510"/>
              <a:ext cx="96506" cy="109945"/>
            </a:xfrm>
            <a:custGeom>
              <a:avLst/>
              <a:gdLst/>
              <a:ahLst/>
              <a:cxnLst/>
              <a:rect l="l" t="t" r="r" b="b"/>
              <a:pathLst>
                <a:path w="4122" h="4696" extrusionOk="0">
                  <a:moveTo>
                    <a:pt x="1843" y="1"/>
                  </a:moveTo>
                  <a:cubicBezTo>
                    <a:pt x="1430" y="1"/>
                    <a:pt x="1021" y="126"/>
                    <a:pt x="736" y="399"/>
                  </a:cubicBezTo>
                  <a:cubicBezTo>
                    <a:pt x="1" y="1108"/>
                    <a:pt x="1261" y="3917"/>
                    <a:pt x="1261" y="3917"/>
                  </a:cubicBezTo>
                  <a:cubicBezTo>
                    <a:pt x="1733" y="4258"/>
                    <a:pt x="2074" y="4599"/>
                    <a:pt x="2678" y="4678"/>
                  </a:cubicBezTo>
                  <a:cubicBezTo>
                    <a:pt x="2764" y="4690"/>
                    <a:pt x="2841" y="4696"/>
                    <a:pt x="2911" y="4696"/>
                  </a:cubicBezTo>
                  <a:cubicBezTo>
                    <a:pt x="3465" y="4696"/>
                    <a:pt x="3574" y="4330"/>
                    <a:pt x="3807" y="3654"/>
                  </a:cubicBezTo>
                  <a:cubicBezTo>
                    <a:pt x="4122" y="2736"/>
                    <a:pt x="3859" y="1397"/>
                    <a:pt x="3203" y="583"/>
                  </a:cubicBezTo>
                  <a:cubicBezTo>
                    <a:pt x="2921" y="212"/>
                    <a:pt x="2379" y="1"/>
                    <a:pt x="1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41"/>
            <p:cNvSpPr/>
            <p:nvPr/>
          </p:nvSpPr>
          <p:spPr>
            <a:xfrm flipH="1">
              <a:off x="2240480" y="2983625"/>
              <a:ext cx="96506" cy="109945"/>
            </a:xfrm>
            <a:custGeom>
              <a:avLst/>
              <a:gdLst/>
              <a:ahLst/>
              <a:cxnLst/>
              <a:rect l="l" t="t" r="r" b="b"/>
              <a:pathLst>
                <a:path w="4122" h="4696" extrusionOk="0">
                  <a:moveTo>
                    <a:pt x="1844" y="1"/>
                  </a:moveTo>
                  <a:cubicBezTo>
                    <a:pt x="1430" y="1"/>
                    <a:pt x="1021" y="126"/>
                    <a:pt x="735" y="400"/>
                  </a:cubicBezTo>
                  <a:cubicBezTo>
                    <a:pt x="0" y="1108"/>
                    <a:pt x="1287" y="3917"/>
                    <a:pt x="1287" y="3917"/>
                  </a:cubicBezTo>
                  <a:cubicBezTo>
                    <a:pt x="1759" y="4258"/>
                    <a:pt x="2074" y="4599"/>
                    <a:pt x="2704" y="4678"/>
                  </a:cubicBezTo>
                  <a:cubicBezTo>
                    <a:pt x="2786" y="4690"/>
                    <a:pt x="2861" y="4696"/>
                    <a:pt x="2929" y="4696"/>
                  </a:cubicBezTo>
                  <a:cubicBezTo>
                    <a:pt x="3465" y="4696"/>
                    <a:pt x="3573" y="4330"/>
                    <a:pt x="3807" y="3654"/>
                  </a:cubicBezTo>
                  <a:cubicBezTo>
                    <a:pt x="4121" y="2736"/>
                    <a:pt x="3859" y="1397"/>
                    <a:pt x="3229" y="583"/>
                  </a:cubicBezTo>
                  <a:cubicBezTo>
                    <a:pt x="2932" y="212"/>
                    <a:pt x="2384" y="1"/>
                    <a:pt x="18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41"/>
            <p:cNvSpPr/>
            <p:nvPr/>
          </p:nvSpPr>
          <p:spPr>
            <a:xfrm flipH="1">
              <a:off x="2366469" y="2981588"/>
              <a:ext cx="115564" cy="159065"/>
            </a:xfrm>
            <a:custGeom>
              <a:avLst/>
              <a:gdLst/>
              <a:ahLst/>
              <a:cxnLst/>
              <a:rect l="l" t="t" r="r" b="b"/>
              <a:pathLst>
                <a:path w="4936" h="6794" extrusionOk="0">
                  <a:moveTo>
                    <a:pt x="2576" y="1"/>
                  </a:moveTo>
                  <a:cubicBezTo>
                    <a:pt x="2505" y="1"/>
                    <a:pt x="2434" y="5"/>
                    <a:pt x="2363" y="14"/>
                  </a:cubicBezTo>
                  <a:cubicBezTo>
                    <a:pt x="972" y="172"/>
                    <a:pt x="0" y="4293"/>
                    <a:pt x="0" y="4293"/>
                  </a:cubicBezTo>
                  <a:cubicBezTo>
                    <a:pt x="210" y="5080"/>
                    <a:pt x="289" y="5736"/>
                    <a:pt x="893" y="6366"/>
                  </a:cubicBezTo>
                  <a:cubicBezTo>
                    <a:pt x="1195" y="6669"/>
                    <a:pt x="1449" y="6793"/>
                    <a:pt x="1704" y="6793"/>
                  </a:cubicBezTo>
                  <a:cubicBezTo>
                    <a:pt x="2071" y="6793"/>
                    <a:pt x="2441" y="6538"/>
                    <a:pt x="2967" y="6183"/>
                  </a:cubicBezTo>
                  <a:cubicBezTo>
                    <a:pt x="4122" y="5421"/>
                    <a:pt x="4935" y="3741"/>
                    <a:pt x="4935" y="2324"/>
                  </a:cubicBezTo>
                  <a:cubicBezTo>
                    <a:pt x="4935" y="1209"/>
                    <a:pt x="3766" y="1"/>
                    <a:pt x="2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41"/>
            <p:cNvSpPr/>
            <p:nvPr/>
          </p:nvSpPr>
          <p:spPr>
            <a:xfrm flipH="1">
              <a:off x="1946712" y="3096525"/>
              <a:ext cx="116173" cy="159065"/>
            </a:xfrm>
            <a:custGeom>
              <a:avLst/>
              <a:gdLst/>
              <a:ahLst/>
              <a:cxnLst/>
              <a:rect l="l" t="t" r="r" b="b"/>
              <a:pathLst>
                <a:path w="4962" h="6794" extrusionOk="0">
                  <a:moveTo>
                    <a:pt x="2602" y="1"/>
                  </a:moveTo>
                  <a:cubicBezTo>
                    <a:pt x="2531" y="1"/>
                    <a:pt x="2460" y="5"/>
                    <a:pt x="2389" y="14"/>
                  </a:cubicBezTo>
                  <a:cubicBezTo>
                    <a:pt x="998" y="171"/>
                    <a:pt x="1" y="4292"/>
                    <a:pt x="1" y="4292"/>
                  </a:cubicBezTo>
                  <a:cubicBezTo>
                    <a:pt x="237" y="5106"/>
                    <a:pt x="316" y="5736"/>
                    <a:pt x="919" y="6366"/>
                  </a:cubicBezTo>
                  <a:cubicBezTo>
                    <a:pt x="1222" y="6668"/>
                    <a:pt x="1475" y="6793"/>
                    <a:pt x="1731" y="6793"/>
                  </a:cubicBezTo>
                  <a:cubicBezTo>
                    <a:pt x="2097" y="6793"/>
                    <a:pt x="2468" y="6538"/>
                    <a:pt x="2993" y="6182"/>
                  </a:cubicBezTo>
                  <a:cubicBezTo>
                    <a:pt x="4148" y="5421"/>
                    <a:pt x="4962" y="3741"/>
                    <a:pt x="4962" y="2324"/>
                  </a:cubicBezTo>
                  <a:cubicBezTo>
                    <a:pt x="4937" y="1209"/>
                    <a:pt x="3790" y="1"/>
                    <a:pt x="26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41"/>
            <p:cNvSpPr/>
            <p:nvPr/>
          </p:nvSpPr>
          <p:spPr>
            <a:xfrm flipH="1">
              <a:off x="1620959" y="3207083"/>
              <a:ext cx="74405" cy="159041"/>
            </a:xfrm>
            <a:custGeom>
              <a:avLst/>
              <a:gdLst/>
              <a:ahLst/>
              <a:cxnLst/>
              <a:rect l="l" t="t" r="r" b="b"/>
              <a:pathLst>
                <a:path w="3178" h="6793" extrusionOk="0">
                  <a:moveTo>
                    <a:pt x="2648" y="1"/>
                  </a:moveTo>
                  <a:cubicBezTo>
                    <a:pt x="2562" y="1"/>
                    <a:pt x="2476" y="7"/>
                    <a:pt x="2390" y="17"/>
                  </a:cubicBezTo>
                  <a:cubicBezTo>
                    <a:pt x="998" y="174"/>
                    <a:pt x="1" y="4295"/>
                    <a:pt x="1" y="4295"/>
                  </a:cubicBezTo>
                  <a:cubicBezTo>
                    <a:pt x="237" y="5083"/>
                    <a:pt x="316" y="5739"/>
                    <a:pt x="920" y="6369"/>
                  </a:cubicBezTo>
                  <a:cubicBezTo>
                    <a:pt x="1207" y="6670"/>
                    <a:pt x="1452" y="6793"/>
                    <a:pt x="1698" y="6793"/>
                  </a:cubicBezTo>
                  <a:cubicBezTo>
                    <a:pt x="1924" y="6793"/>
                    <a:pt x="2152" y="6690"/>
                    <a:pt x="2416" y="6527"/>
                  </a:cubicBezTo>
                  <a:cubicBezTo>
                    <a:pt x="2967" y="4112"/>
                    <a:pt x="3177" y="1959"/>
                    <a:pt x="3072" y="69"/>
                  </a:cubicBezTo>
                  <a:cubicBezTo>
                    <a:pt x="2939" y="19"/>
                    <a:pt x="2795" y="1"/>
                    <a:pt x="2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41"/>
            <p:cNvSpPr/>
            <p:nvPr/>
          </p:nvSpPr>
          <p:spPr>
            <a:xfrm flipH="1">
              <a:off x="1677505" y="3038764"/>
              <a:ext cx="115564" cy="159041"/>
            </a:xfrm>
            <a:custGeom>
              <a:avLst/>
              <a:gdLst/>
              <a:ahLst/>
              <a:cxnLst/>
              <a:rect l="l" t="t" r="r" b="b"/>
              <a:pathLst>
                <a:path w="4936" h="6793" extrusionOk="0">
                  <a:moveTo>
                    <a:pt x="2575" y="0"/>
                  </a:moveTo>
                  <a:cubicBezTo>
                    <a:pt x="2505" y="0"/>
                    <a:pt x="2433" y="4"/>
                    <a:pt x="2363" y="13"/>
                  </a:cubicBezTo>
                  <a:cubicBezTo>
                    <a:pt x="971" y="171"/>
                    <a:pt x="0" y="4292"/>
                    <a:pt x="0" y="4292"/>
                  </a:cubicBezTo>
                  <a:cubicBezTo>
                    <a:pt x="210" y="5079"/>
                    <a:pt x="289" y="5736"/>
                    <a:pt x="893" y="6366"/>
                  </a:cubicBezTo>
                  <a:cubicBezTo>
                    <a:pt x="1195" y="6668"/>
                    <a:pt x="1448" y="6793"/>
                    <a:pt x="1704" y="6793"/>
                  </a:cubicBezTo>
                  <a:cubicBezTo>
                    <a:pt x="2070" y="6793"/>
                    <a:pt x="2441" y="6537"/>
                    <a:pt x="2966" y="6182"/>
                  </a:cubicBezTo>
                  <a:cubicBezTo>
                    <a:pt x="4121" y="5421"/>
                    <a:pt x="4935" y="3741"/>
                    <a:pt x="4935" y="2323"/>
                  </a:cubicBezTo>
                  <a:cubicBezTo>
                    <a:pt x="4935" y="1208"/>
                    <a:pt x="3766" y="0"/>
                    <a:pt x="2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41"/>
            <p:cNvSpPr/>
            <p:nvPr/>
          </p:nvSpPr>
          <p:spPr>
            <a:xfrm flipH="1">
              <a:off x="1902460" y="3483104"/>
              <a:ext cx="103273" cy="158901"/>
            </a:xfrm>
            <a:custGeom>
              <a:avLst/>
              <a:gdLst/>
              <a:ahLst/>
              <a:cxnLst/>
              <a:rect l="l" t="t" r="r" b="b"/>
              <a:pathLst>
                <a:path w="4411" h="6787" extrusionOk="0">
                  <a:moveTo>
                    <a:pt x="2051" y="1"/>
                  </a:moveTo>
                  <a:cubicBezTo>
                    <a:pt x="1980" y="1"/>
                    <a:pt x="1909" y="5"/>
                    <a:pt x="1838" y="14"/>
                  </a:cubicBezTo>
                  <a:cubicBezTo>
                    <a:pt x="1077" y="92"/>
                    <a:pt x="421" y="1457"/>
                    <a:pt x="1" y="2612"/>
                  </a:cubicBezTo>
                  <a:cubicBezTo>
                    <a:pt x="263" y="4292"/>
                    <a:pt x="736" y="5684"/>
                    <a:pt x="1235" y="6786"/>
                  </a:cubicBezTo>
                  <a:cubicBezTo>
                    <a:pt x="1576" y="6786"/>
                    <a:pt x="1943" y="6524"/>
                    <a:pt x="2468" y="6182"/>
                  </a:cubicBezTo>
                  <a:cubicBezTo>
                    <a:pt x="3623" y="5421"/>
                    <a:pt x="4411" y="3741"/>
                    <a:pt x="4411" y="2324"/>
                  </a:cubicBezTo>
                  <a:cubicBezTo>
                    <a:pt x="4411" y="1209"/>
                    <a:pt x="3242" y="1"/>
                    <a:pt x="2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41"/>
            <p:cNvSpPr/>
            <p:nvPr/>
          </p:nvSpPr>
          <p:spPr>
            <a:xfrm flipH="1">
              <a:off x="1735289" y="3483104"/>
              <a:ext cx="115564" cy="159065"/>
            </a:xfrm>
            <a:custGeom>
              <a:avLst/>
              <a:gdLst/>
              <a:ahLst/>
              <a:cxnLst/>
              <a:rect l="l" t="t" r="r" b="b"/>
              <a:pathLst>
                <a:path w="4936" h="6794" extrusionOk="0">
                  <a:moveTo>
                    <a:pt x="2576" y="1"/>
                  </a:moveTo>
                  <a:cubicBezTo>
                    <a:pt x="2505" y="1"/>
                    <a:pt x="2434" y="5"/>
                    <a:pt x="2363" y="14"/>
                  </a:cubicBezTo>
                  <a:cubicBezTo>
                    <a:pt x="972" y="171"/>
                    <a:pt x="1" y="4292"/>
                    <a:pt x="1" y="4292"/>
                  </a:cubicBezTo>
                  <a:cubicBezTo>
                    <a:pt x="211" y="5106"/>
                    <a:pt x="289" y="5736"/>
                    <a:pt x="893" y="6366"/>
                  </a:cubicBezTo>
                  <a:cubicBezTo>
                    <a:pt x="1196" y="6668"/>
                    <a:pt x="1449" y="6793"/>
                    <a:pt x="1705" y="6793"/>
                  </a:cubicBezTo>
                  <a:cubicBezTo>
                    <a:pt x="2071" y="6793"/>
                    <a:pt x="2442" y="6538"/>
                    <a:pt x="2967" y="6182"/>
                  </a:cubicBezTo>
                  <a:cubicBezTo>
                    <a:pt x="4122" y="5421"/>
                    <a:pt x="4936" y="3741"/>
                    <a:pt x="4936" y="2324"/>
                  </a:cubicBezTo>
                  <a:cubicBezTo>
                    <a:pt x="4936" y="1209"/>
                    <a:pt x="3767" y="1"/>
                    <a:pt x="2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41"/>
            <p:cNvSpPr/>
            <p:nvPr/>
          </p:nvSpPr>
          <p:spPr>
            <a:xfrm flipH="1">
              <a:off x="1801056" y="3279782"/>
              <a:ext cx="79298" cy="109032"/>
            </a:xfrm>
            <a:custGeom>
              <a:avLst/>
              <a:gdLst/>
              <a:ahLst/>
              <a:cxnLst/>
              <a:rect l="l" t="t" r="r" b="b"/>
              <a:pathLst>
                <a:path w="3387" h="4657" extrusionOk="0">
                  <a:moveTo>
                    <a:pt x="1769" y="1"/>
                  </a:moveTo>
                  <a:cubicBezTo>
                    <a:pt x="1722" y="1"/>
                    <a:pt x="1675" y="3"/>
                    <a:pt x="1628" y="9"/>
                  </a:cubicBezTo>
                  <a:cubicBezTo>
                    <a:pt x="683" y="114"/>
                    <a:pt x="1" y="2949"/>
                    <a:pt x="1" y="2949"/>
                  </a:cubicBezTo>
                  <a:cubicBezTo>
                    <a:pt x="158" y="3500"/>
                    <a:pt x="211" y="3947"/>
                    <a:pt x="631" y="4367"/>
                  </a:cubicBezTo>
                  <a:cubicBezTo>
                    <a:pt x="836" y="4572"/>
                    <a:pt x="1006" y="4657"/>
                    <a:pt x="1178" y="4657"/>
                  </a:cubicBezTo>
                  <a:cubicBezTo>
                    <a:pt x="1425" y="4657"/>
                    <a:pt x="1677" y="4482"/>
                    <a:pt x="2048" y="4235"/>
                  </a:cubicBezTo>
                  <a:cubicBezTo>
                    <a:pt x="2836" y="3710"/>
                    <a:pt x="3387" y="2555"/>
                    <a:pt x="3387" y="1584"/>
                  </a:cubicBezTo>
                  <a:cubicBezTo>
                    <a:pt x="3387" y="839"/>
                    <a:pt x="2589" y="1"/>
                    <a:pt x="1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41"/>
            <p:cNvSpPr/>
            <p:nvPr/>
          </p:nvSpPr>
          <p:spPr>
            <a:xfrm flipH="1">
              <a:off x="1802273" y="2886038"/>
              <a:ext cx="78081" cy="89436"/>
            </a:xfrm>
            <a:custGeom>
              <a:avLst/>
              <a:gdLst/>
              <a:ahLst/>
              <a:cxnLst/>
              <a:rect l="l" t="t" r="r" b="b"/>
              <a:pathLst>
                <a:path w="3335" h="3820" extrusionOk="0">
                  <a:moveTo>
                    <a:pt x="762" y="0"/>
                  </a:moveTo>
                  <a:cubicBezTo>
                    <a:pt x="289" y="866"/>
                    <a:pt x="1" y="2100"/>
                    <a:pt x="1" y="2100"/>
                  </a:cubicBezTo>
                  <a:cubicBezTo>
                    <a:pt x="158" y="2651"/>
                    <a:pt x="211" y="3098"/>
                    <a:pt x="631" y="3518"/>
                  </a:cubicBezTo>
                  <a:cubicBezTo>
                    <a:pt x="834" y="3732"/>
                    <a:pt x="1003" y="3819"/>
                    <a:pt x="1174" y="3819"/>
                  </a:cubicBezTo>
                  <a:cubicBezTo>
                    <a:pt x="1422" y="3819"/>
                    <a:pt x="1675" y="3635"/>
                    <a:pt x="2048" y="3386"/>
                  </a:cubicBezTo>
                  <a:cubicBezTo>
                    <a:pt x="2704" y="2966"/>
                    <a:pt x="3203" y="2074"/>
                    <a:pt x="3334" y="1208"/>
                  </a:cubicBezTo>
                  <a:cubicBezTo>
                    <a:pt x="2416" y="683"/>
                    <a:pt x="1523" y="289"/>
                    <a:pt x="7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41"/>
            <p:cNvSpPr/>
            <p:nvPr/>
          </p:nvSpPr>
          <p:spPr>
            <a:xfrm flipH="1">
              <a:off x="2096674" y="3305607"/>
              <a:ext cx="79907" cy="109032"/>
            </a:xfrm>
            <a:custGeom>
              <a:avLst/>
              <a:gdLst/>
              <a:ahLst/>
              <a:cxnLst/>
              <a:rect l="l" t="t" r="r" b="b"/>
              <a:pathLst>
                <a:path w="3413" h="4657" extrusionOk="0">
                  <a:moveTo>
                    <a:pt x="1769" y="0"/>
                  </a:moveTo>
                  <a:cubicBezTo>
                    <a:pt x="1722" y="0"/>
                    <a:pt x="1675" y="3"/>
                    <a:pt x="1628" y="9"/>
                  </a:cubicBezTo>
                  <a:cubicBezTo>
                    <a:pt x="683" y="114"/>
                    <a:pt x="0" y="2949"/>
                    <a:pt x="0" y="2949"/>
                  </a:cubicBezTo>
                  <a:cubicBezTo>
                    <a:pt x="158" y="3500"/>
                    <a:pt x="210" y="3946"/>
                    <a:pt x="630" y="4366"/>
                  </a:cubicBezTo>
                  <a:cubicBezTo>
                    <a:pt x="836" y="4571"/>
                    <a:pt x="1010" y="4656"/>
                    <a:pt x="1186" y="4656"/>
                  </a:cubicBezTo>
                  <a:cubicBezTo>
                    <a:pt x="1437" y="4656"/>
                    <a:pt x="1693" y="4482"/>
                    <a:pt x="2048" y="4235"/>
                  </a:cubicBezTo>
                  <a:cubicBezTo>
                    <a:pt x="2835" y="3710"/>
                    <a:pt x="3413" y="2555"/>
                    <a:pt x="3387" y="1584"/>
                  </a:cubicBezTo>
                  <a:cubicBezTo>
                    <a:pt x="3387" y="839"/>
                    <a:pt x="2588" y="0"/>
                    <a:pt x="1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41"/>
            <p:cNvSpPr/>
            <p:nvPr/>
          </p:nvSpPr>
          <p:spPr>
            <a:xfrm flipH="1">
              <a:off x="2057339" y="2975547"/>
              <a:ext cx="79298" cy="108868"/>
            </a:xfrm>
            <a:custGeom>
              <a:avLst/>
              <a:gdLst/>
              <a:ahLst/>
              <a:cxnLst/>
              <a:rect l="l" t="t" r="r" b="b"/>
              <a:pathLst>
                <a:path w="3387" h="4650" extrusionOk="0">
                  <a:moveTo>
                    <a:pt x="1773" y="1"/>
                  </a:moveTo>
                  <a:cubicBezTo>
                    <a:pt x="1725" y="1"/>
                    <a:pt x="1676" y="4"/>
                    <a:pt x="1628" y="10"/>
                  </a:cubicBezTo>
                  <a:cubicBezTo>
                    <a:pt x="683" y="115"/>
                    <a:pt x="1" y="2950"/>
                    <a:pt x="1" y="2950"/>
                  </a:cubicBezTo>
                  <a:cubicBezTo>
                    <a:pt x="158" y="3475"/>
                    <a:pt x="211" y="3921"/>
                    <a:pt x="631" y="4367"/>
                  </a:cubicBezTo>
                  <a:cubicBezTo>
                    <a:pt x="832" y="4568"/>
                    <a:pt x="999" y="4650"/>
                    <a:pt x="1168" y="4650"/>
                  </a:cubicBezTo>
                  <a:cubicBezTo>
                    <a:pt x="1418" y="4650"/>
                    <a:pt x="1672" y="4471"/>
                    <a:pt x="2048" y="4236"/>
                  </a:cubicBezTo>
                  <a:cubicBezTo>
                    <a:pt x="2836" y="3711"/>
                    <a:pt x="3387" y="2556"/>
                    <a:pt x="3387" y="1585"/>
                  </a:cubicBezTo>
                  <a:cubicBezTo>
                    <a:pt x="3387" y="816"/>
                    <a:pt x="2591" y="1"/>
                    <a:pt x="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41"/>
            <p:cNvSpPr/>
            <p:nvPr/>
          </p:nvSpPr>
          <p:spPr>
            <a:xfrm flipH="1">
              <a:off x="2155676" y="2825795"/>
              <a:ext cx="78689" cy="76535"/>
            </a:xfrm>
            <a:custGeom>
              <a:avLst/>
              <a:gdLst/>
              <a:ahLst/>
              <a:cxnLst/>
              <a:rect l="l" t="t" r="r" b="b"/>
              <a:pathLst>
                <a:path w="3361" h="3269" extrusionOk="0">
                  <a:moveTo>
                    <a:pt x="500" y="1"/>
                  </a:moveTo>
                  <a:cubicBezTo>
                    <a:pt x="185" y="762"/>
                    <a:pt x="1" y="1549"/>
                    <a:pt x="1" y="1549"/>
                  </a:cubicBezTo>
                  <a:cubicBezTo>
                    <a:pt x="158" y="2101"/>
                    <a:pt x="211" y="2547"/>
                    <a:pt x="605" y="2967"/>
                  </a:cubicBezTo>
                  <a:cubicBezTo>
                    <a:pt x="819" y="3181"/>
                    <a:pt x="994" y="3269"/>
                    <a:pt x="1169" y="3269"/>
                  </a:cubicBezTo>
                  <a:cubicBezTo>
                    <a:pt x="1422" y="3269"/>
                    <a:pt x="1675" y="3084"/>
                    <a:pt x="2048" y="2836"/>
                  </a:cubicBezTo>
                  <a:cubicBezTo>
                    <a:pt x="2757" y="2389"/>
                    <a:pt x="3256" y="1418"/>
                    <a:pt x="3361" y="526"/>
                  </a:cubicBezTo>
                  <a:cubicBezTo>
                    <a:pt x="2153" y="316"/>
                    <a:pt x="1156" y="132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41"/>
            <p:cNvSpPr/>
            <p:nvPr/>
          </p:nvSpPr>
          <p:spPr>
            <a:xfrm flipH="1">
              <a:off x="2279208" y="2847733"/>
              <a:ext cx="149980" cy="109290"/>
            </a:xfrm>
            <a:custGeom>
              <a:avLst/>
              <a:gdLst/>
              <a:ahLst/>
              <a:cxnLst/>
              <a:rect l="l" t="t" r="r" b="b"/>
              <a:pathLst>
                <a:path w="6406" h="4668" extrusionOk="0">
                  <a:moveTo>
                    <a:pt x="3341" y="0"/>
                  </a:moveTo>
                  <a:cubicBezTo>
                    <a:pt x="3252" y="0"/>
                    <a:pt x="3162" y="3"/>
                    <a:pt x="3072" y="9"/>
                  </a:cubicBezTo>
                  <a:cubicBezTo>
                    <a:pt x="1261" y="114"/>
                    <a:pt x="1" y="2949"/>
                    <a:pt x="1" y="2949"/>
                  </a:cubicBezTo>
                  <a:cubicBezTo>
                    <a:pt x="290" y="3500"/>
                    <a:pt x="395" y="3946"/>
                    <a:pt x="1182" y="4366"/>
                  </a:cubicBezTo>
                  <a:cubicBezTo>
                    <a:pt x="1568" y="4580"/>
                    <a:pt x="1892" y="4668"/>
                    <a:pt x="2221" y="4668"/>
                  </a:cubicBezTo>
                  <a:cubicBezTo>
                    <a:pt x="2699" y="4668"/>
                    <a:pt x="3186" y="4483"/>
                    <a:pt x="3886" y="4235"/>
                  </a:cubicBezTo>
                  <a:cubicBezTo>
                    <a:pt x="5356" y="3710"/>
                    <a:pt x="6406" y="2581"/>
                    <a:pt x="6406" y="1584"/>
                  </a:cubicBezTo>
                  <a:cubicBezTo>
                    <a:pt x="6406" y="839"/>
                    <a:pt x="4903" y="0"/>
                    <a:pt x="33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41"/>
            <p:cNvSpPr/>
            <p:nvPr/>
          </p:nvSpPr>
          <p:spPr>
            <a:xfrm flipH="1">
              <a:off x="2185789" y="3428527"/>
              <a:ext cx="149980" cy="109290"/>
            </a:xfrm>
            <a:custGeom>
              <a:avLst/>
              <a:gdLst/>
              <a:ahLst/>
              <a:cxnLst/>
              <a:rect l="l" t="t" r="r" b="b"/>
              <a:pathLst>
                <a:path w="6406" h="4668" extrusionOk="0">
                  <a:moveTo>
                    <a:pt x="3337" y="0"/>
                  </a:moveTo>
                  <a:cubicBezTo>
                    <a:pt x="3249" y="0"/>
                    <a:pt x="3160" y="3"/>
                    <a:pt x="3072" y="8"/>
                  </a:cubicBezTo>
                  <a:cubicBezTo>
                    <a:pt x="1261" y="113"/>
                    <a:pt x="1" y="2948"/>
                    <a:pt x="1" y="2948"/>
                  </a:cubicBezTo>
                  <a:cubicBezTo>
                    <a:pt x="290" y="3500"/>
                    <a:pt x="395" y="3946"/>
                    <a:pt x="1156" y="4366"/>
                  </a:cubicBezTo>
                  <a:cubicBezTo>
                    <a:pt x="1552" y="4580"/>
                    <a:pt x="1878" y="4668"/>
                    <a:pt x="2206" y="4668"/>
                  </a:cubicBezTo>
                  <a:cubicBezTo>
                    <a:pt x="2682" y="4668"/>
                    <a:pt x="3160" y="4483"/>
                    <a:pt x="3859" y="4235"/>
                  </a:cubicBezTo>
                  <a:cubicBezTo>
                    <a:pt x="5356" y="3710"/>
                    <a:pt x="6406" y="2555"/>
                    <a:pt x="6406" y="1583"/>
                  </a:cubicBezTo>
                  <a:cubicBezTo>
                    <a:pt x="6406" y="839"/>
                    <a:pt x="4880" y="0"/>
                    <a:pt x="3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41"/>
            <p:cNvSpPr/>
            <p:nvPr/>
          </p:nvSpPr>
          <p:spPr>
            <a:xfrm flipH="1">
              <a:off x="2335752" y="3201112"/>
              <a:ext cx="150589" cy="109032"/>
            </a:xfrm>
            <a:custGeom>
              <a:avLst/>
              <a:gdLst/>
              <a:ahLst/>
              <a:cxnLst/>
              <a:rect l="l" t="t" r="r" b="b"/>
              <a:pathLst>
                <a:path w="6432" h="4657" extrusionOk="0">
                  <a:moveTo>
                    <a:pt x="3363" y="1"/>
                  </a:moveTo>
                  <a:cubicBezTo>
                    <a:pt x="3275" y="1"/>
                    <a:pt x="3186" y="3"/>
                    <a:pt x="3098" y="9"/>
                  </a:cubicBezTo>
                  <a:cubicBezTo>
                    <a:pt x="1287" y="114"/>
                    <a:pt x="1" y="2949"/>
                    <a:pt x="1" y="2949"/>
                  </a:cubicBezTo>
                  <a:cubicBezTo>
                    <a:pt x="289" y="3500"/>
                    <a:pt x="394" y="3947"/>
                    <a:pt x="1182" y="4367"/>
                  </a:cubicBezTo>
                  <a:cubicBezTo>
                    <a:pt x="1571" y="4572"/>
                    <a:pt x="1897" y="4657"/>
                    <a:pt x="2229" y="4657"/>
                  </a:cubicBezTo>
                  <a:cubicBezTo>
                    <a:pt x="2704" y="4657"/>
                    <a:pt x="3190" y="4483"/>
                    <a:pt x="3886" y="4235"/>
                  </a:cubicBezTo>
                  <a:cubicBezTo>
                    <a:pt x="5382" y="3710"/>
                    <a:pt x="6432" y="2555"/>
                    <a:pt x="6432" y="1584"/>
                  </a:cubicBezTo>
                  <a:cubicBezTo>
                    <a:pt x="6407" y="839"/>
                    <a:pt x="4903" y="1"/>
                    <a:pt x="3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41"/>
            <p:cNvSpPr/>
            <p:nvPr/>
          </p:nvSpPr>
          <p:spPr>
            <a:xfrm flipH="1">
              <a:off x="2670072" y="3311741"/>
              <a:ext cx="150613" cy="109032"/>
            </a:xfrm>
            <a:custGeom>
              <a:avLst/>
              <a:gdLst/>
              <a:ahLst/>
              <a:cxnLst/>
              <a:rect l="l" t="t" r="r" b="b"/>
              <a:pathLst>
                <a:path w="6433" h="4657" extrusionOk="0">
                  <a:moveTo>
                    <a:pt x="3371" y="0"/>
                  </a:moveTo>
                  <a:cubicBezTo>
                    <a:pt x="3280" y="0"/>
                    <a:pt x="3189" y="3"/>
                    <a:pt x="3098" y="9"/>
                  </a:cubicBezTo>
                  <a:cubicBezTo>
                    <a:pt x="1287" y="114"/>
                    <a:pt x="1" y="2949"/>
                    <a:pt x="1" y="2949"/>
                  </a:cubicBezTo>
                  <a:cubicBezTo>
                    <a:pt x="290" y="3474"/>
                    <a:pt x="395" y="3946"/>
                    <a:pt x="1182" y="4366"/>
                  </a:cubicBezTo>
                  <a:cubicBezTo>
                    <a:pt x="1571" y="4572"/>
                    <a:pt x="1898" y="4657"/>
                    <a:pt x="2230" y="4657"/>
                  </a:cubicBezTo>
                  <a:cubicBezTo>
                    <a:pt x="2704" y="4657"/>
                    <a:pt x="3191" y="4482"/>
                    <a:pt x="3886" y="4235"/>
                  </a:cubicBezTo>
                  <a:cubicBezTo>
                    <a:pt x="5382" y="3710"/>
                    <a:pt x="6432" y="2555"/>
                    <a:pt x="6432" y="1584"/>
                  </a:cubicBezTo>
                  <a:cubicBezTo>
                    <a:pt x="6432" y="816"/>
                    <a:pt x="4911" y="0"/>
                    <a:pt x="3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41"/>
            <p:cNvSpPr/>
            <p:nvPr/>
          </p:nvSpPr>
          <p:spPr>
            <a:xfrm flipH="1">
              <a:off x="2316693" y="3352925"/>
              <a:ext cx="150589" cy="108845"/>
            </a:xfrm>
            <a:custGeom>
              <a:avLst/>
              <a:gdLst/>
              <a:ahLst/>
              <a:cxnLst/>
              <a:rect l="l" t="t" r="r" b="b"/>
              <a:pathLst>
                <a:path w="6432" h="4649" extrusionOk="0">
                  <a:moveTo>
                    <a:pt x="3370" y="0"/>
                  </a:moveTo>
                  <a:cubicBezTo>
                    <a:pt x="3279" y="0"/>
                    <a:pt x="3188" y="3"/>
                    <a:pt x="3098" y="9"/>
                  </a:cubicBezTo>
                  <a:cubicBezTo>
                    <a:pt x="1287" y="114"/>
                    <a:pt x="0" y="2949"/>
                    <a:pt x="0" y="2949"/>
                  </a:cubicBezTo>
                  <a:cubicBezTo>
                    <a:pt x="289" y="3474"/>
                    <a:pt x="394" y="3920"/>
                    <a:pt x="1182" y="4366"/>
                  </a:cubicBezTo>
                  <a:cubicBezTo>
                    <a:pt x="1573" y="4567"/>
                    <a:pt x="1896" y="4649"/>
                    <a:pt x="2220" y="4649"/>
                  </a:cubicBezTo>
                  <a:cubicBezTo>
                    <a:pt x="2700" y="4649"/>
                    <a:pt x="3180" y="4470"/>
                    <a:pt x="3885" y="4235"/>
                  </a:cubicBezTo>
                  <a:cubicBezTo>
                    <a:pt x="5382" y="3710"/>
                    <a:pt x="6432" y="2555"/>
                    <a:pt x="6432" y="1584"/>
                  </a:cubicBezTo>
                  <a:cubicBezTo>
                    <a:pt x="6432" y="815"/>
                    <a:pt x="4910" y="0"/>
                    <a:pt x="3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41"/>
            <p:cNvSpPr/>
            <p:nvPr/>
          </p:nvSpPr>
          <p:spPr>
            <a:xfrm flipH="1">
              <a:off x="2183937" y="3139699"/>
              <a:ext cx="100814" cy="72977"/>
            </a:xfrm>
            <a:custGeom>
              <a:avLst/>
              <a:gdLst/>
              <a:ahLst/>
              <a:cxnLst/>
              <a:rect l="l" t="t" r="r" b="b"/>
              <a:pathLst>
                <a:path w="4306" h="3117" extrusionOk="0">
                  <a:moveTo>
                    <a:pt x="2268" y="0"/>
                  </a:moveTo>
                  <a:cubicBezTo>
                    <a:pt x="2203" y="0"/>
                    <a:pt x="2138" y="2"/>
                    <a:pt x="2074" y="7"/>
                  </a:cubicBezTo>
                  <a:cubicBezTo>
                    <a:pt x="867" y="60"/>
                    <a:pt x="1" y="1976"/>
                    <a:pt x="1" y="1976"/>
                  </a:cubicBezTo>
                  <a:cubicBezTo>
                    <a:pt x="184" y="2343"/>
                    <a:pt x="263" y="2632"/>
                    <a:pt x="788" y="2921"/>
                  </a:cubicBezTo>
                  <a:cubicBezTo>
                    <a:pt x="1045" y="3060"/>
                    <a:pt x="1262" y="3116"/>
                    <a:pt x="1483" y="3116"/>
                  </a:cubicBezTo>
                  <a:cubicBezTo>
                    <a:pt x="1805" y="3116"/>
                    <a:pt x="2133" y="2998"/>
                    <a:pt x="2599" y="2842"/>
                  </a:cubicBezTo>
                  <a:cubicBezTo>
                    <a:pt x="3597" y="2475"/>
                    <a:pt x="4305" y="1713"/>
                    <a:pt x="4305" y="1057"/>
                  </a:cubicBezTo>
                  <a:cubicBezTo>
                    <a:pt x="4305" y="564"/>
                    <a:pt x="3284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41"/>
            <p:cNvSpPr/>
            <p:nvPr/>
          </p:nvSpPr>
          <p:spPr>
            <a:xfrm flipH="1">
              <a:off x="2531790" y="2920292"/>
              <a:ext cx="100814" cy="73164"/>
            </a:xfrm>
            <a:custGeom>
              <a:avLst/>
              <a:gdLst/>
              <a:ahLst/>
              <a:cxnLst/>
              <a:rect l="l" t="t" r="r" b="b"/>
              <a:pathLst>
                <a:path w="4306" h="3125" extrusionOk="0">
                  <a:moveTo>
                    <a:pt x="2271" y="0"/>
                  </a:moveTo>
                  <a:cubicBezTo>
                    <a:pt x="2206" y="0"/>
                    <a:pt x="2140" y="2"/>
                    <a:pt x="2074" y="7"/>
                  </a:cubicBezTo>
                  <a:cubicBezTo>
                    <a:pt x="867" y="86"/>
                    <a:pt x="0" y="1976"/>
                    <a:pt x="0" y="1976"/>
                  </a:cubicBezTo>
                  <a:cubicBezTo>
                    <a:pt x="210" y="2343"/>
                    <a:pt x="263" y="2632"/>
                    <a:pt x="788" y="2921"/>
                  </a:cubicBezTo>
                  <a:cubicBezTo>
                    <a:pt x="1063" y="3064"/>
                    <a:pt x="1288" y="3124"/>
                    <a:pt x="1514" y="3124"/>
                  </a:cubicBezTo>
                  <a:cubicBezTo>
                    <a:pt x="1827" y="3124"/>
                    <a:pt x="2142" y="3010"/>
                    <a:pt x="2599" y="2842"/>
                  </a:cubicBezTo>
                  <a:cubicBezTo>
                    <a:pt x="3596" y="2501"/>
                    <a:pt x="4305" y="1713"/>
                    <a:pt x="4305" y="1057"/>
                  </a:cubicBezTo>
                  <a:cubicBezTo>
                    <a:pt x="4305" y="563"/>
                    <a:pt x="3307" y="0"/>
                    <a:pt x="2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41"/>
            <p:cNvSpPr/>
            <p:nvPr/>
          </p:nvSpPr>
          <p:spPr>
            <a:xfrm flipH="1">
              <a:off x="2745064" y="2639494"/>
              <a:ext cx="100814" cy="73468"/>
            </a:xfrm>
            <a:custGeom>
              <a:avLst/>
              <a:gdLst/>
              <a:ahLst/>
              <a:cxnLst/>
              <a:rect l="l" t="t" r="r" b="b"/>
              <a:pathLst>
                <a:path w="4306" h="3138" extrusionOk="0">
                  <a:moveTo>
                    <a:pt x="2189" y="1"/>
                  </a:moveTo>
                  <a:cubicBezTo>
                    <a:pt x="2142" y="1"/>
                    <a:pt x="2095" y="2"/>
                    <a:pt x="2048" y="4"/>
                  </a:cubicBezTo>
                  <a:cubicBezTo>
                    <a:pt x="841" y="83"/>
                    <a:pt x="1" y="1999"/>
                    <a:pt x="1" y="1999"/>
                  </a:cubicBezTo>
                  <a:cubicBezTo>
                    <a:pt x="184" y="2340"/>
                    <a:pt x="263" y="2655"/>
                    <a:pt x="788" y="2944"/>
                  </a:cubicBezTo>
                  <a:cubicBezTo>
                    <a:pt x="1041" y="3081"/>
                    <a:pt x="1256" y="3138"/>
                    <a:pt x="1474" y="3138"/>
                  </a:cubicBezTo>
                  <a:cubicBezTo>
                    <a:pt x="1798" y="3138"/>
                    <a:pt x="2128" y="3012"/>
                    <a:pt x="2599" y="2839"/>
                  </a:cubicBezTo>
                  <a:cubicBezTo>
                    <a:pt x="3597" y="2498"/>
                    <a:pt x="4306" y="1737"/>
                    <a:pt x="4279" y="1080"/>
                  </a:cubicBezTo>
                  <a:cubicBezTo>
                    <a:pt x="4279" y="553"/>
                    <a:pt x="3245" y="1"/>
                    <a:pt x="2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41"/>
            <p:cNvSpPr/>
            <p:nvPr/>
          </p:nvSpPr>
          <p:spPr>
            <a:xfrm flipH="1">
              <a:off x="2626451" y="2536943"/>
              <a:ext cx="94048" cy="64829"/>
            </a:xfrm>
            <a:custGeom>
              <a:avLst/>
              <a:gdLst/>
              <a:ahLst/>
              <a:cxnLst/>
              <a:rect l="l" t="t" r="r" b="b"/>
              <a:pathLst>
                <a:path w="4017" h="2769" extrusionOk="0">
                  <a:moveTo>
                    <a:pt x="1208" y="0"/>
                  </a:moveTo>
                  <a:cubicBezTo>
                    <a:pt x="473" y="578"/>
                    <a:pt x="1" y="1628"/>
                    <a:pt x="1" y="1628"/>
                  </a:cubicBezTo>
                  <a:cubicBezTo>
                    <a:pt x="184" y="1995"/>
                    <a:pt x="263" y="2284"/>
                    <a:pt x="788" y="2573"/>
                  </a:cubicBezTo>
                  <a:cubicBezTo>
                    <a:pt x="1045" y="2712"/>
                    <a:pt x="1263" y="2768"/>
                    <a:pt x="1484" y="2768"/>
                  </a:cubicBezTo>
                  <a:cubicBezTo>
                    <a:pt x="1805" y="2768"/>
                    <a:pt x="2133" y="2650"/>
                    <a:pt x="2599" y="2494"/>
                  </a:cubicBezTo>
                  <a:cubicBezTo>
                    <a:pt x="3229" y="2258"/>
                    <a:pt x="3728" y="1890"/>
                    <a:pt x="4017" y="1470"/>
                  </a:cubicBezTo>
                  <a:cubicBezTo>
                    <a:pt x="2573" y="788"/>
                    <a:pt x="1654" y="263"/>
                    <a:pt x="1654" y="263"/>
                  </a:cubicBezTo>
                  <a:cubicBezTo>
                    <a:pt x="1523" y="184"/>
                    <a:pt x="1366" y="105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41"/>
            <p:cNvSpPr/>
            <p:nvPr/>
          </p:nvSpPr>
          <p:spPr>
            <a:xfrm flipH="1">
              <a:off x="2754289" y="2389438"/>
              <a:ext cx="108798" cy="125070"/>
            </a:xfrm>
            <a:custGeom>
              <a:avLst/>
              <a:gdLst/>
              <a:ahLst/>
              <a:cxnLst/>
              <a:rect l="l" t="t" r="r" b="b"/>
              <a:pathLst>
                <a:path w="4647" h="5342" extrusionOk="0">
                  <a:moveTo>
                    <a:pt x="1733" y="1"/>
                  </a:moveTo>
                  <a:cubicBezTo>
                    <a:pt x="683" y="1024"/>
                    <a:pt x="1" y="3177"/>
                    <a:pt x="1" y="3177"/>
                  </a:cubicBezTo>
                  <a:cubicBezTo>
                    <a:pt x="263" y="3859"/>
                    <a:pt x="342" y="4410"/>
                    <a:pt x="1051" y="4962"/>
                  </a:cubicBezTo>
                  <a:cubicBezTo>
                    <a:pt x="1406" y="5231"/>
                    <a:pt x="1700" y="5341"/>
                    <a:pt x="1995" y="5341"/>
                  </a:cubicBezTo>
                  <a:cubicBezTo>
                    <a:pt x="2419" y="5341"/>
                    <a:pt x="2847" y="5114"/>
                    <a:pt x="3466" y="4804"/>
                  </a:cubicBezTo>
                  <a:cubicBezTo>
                    <a:pt x="3912" y="4594"/>
                    <a:pt x="4306" y="4279"/>
                    <a:pt x="4647" y="3938"/>
                  </a:cubicBezTo>
                  <a:cubicBezTo>
                    <a:pt x="3649" y="2809"/>
                    <a:pt x="2678" y="1470"/>
                    <a:pt x="1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41"/>
            <p:cNvSpPr/>
            <p:nvPr/>
          </p:nvSpPr>
          <p:spPr>
            <a:xfrm flipH="1">
              <a:off x="3024082" y="2295855"/>
              <a:ext cx="119263" cy="138321"/>
            </a:xfrm>
            <a:custGeom>
              <a:avLst/>
              <a:gdLst/>
              <a:ahLst/>
              <a:cxnLst/>
              <a:rect l="l" t="t" r="r" b="b"/>
              <a:pathLst>
                <a:path w="5094" h="5908" extrusionOk="0">
                  <a:moveTo>
                    <a:pt x="2297" y="1"/>
                  </a:moveTo>
                  <a:cubicBezTo>
                    <a:pt x="2232" y="1"/>
                    <a:pt x="2166" y="3"/>
                    <a:pt x="2101" y="8"/>
                  </a:cubicBezTo>
                  <a:cubicBezTo>
                    <a:pt x="1235" y="86"/>
                    <a:pt x="473" y="1215"/>
                    <a:pt x="1" y="2186"/>
                  </a:cubicBezTo>
                  <a:cubicBezTo>
                    <a:pt x="158" y="3394"/>
                    <a:pt x="395" y="4549"/>
                    <a:pt x="657" y="5704"/>
                  </a:cubicBezTo>
                  <a:cubicBezTo>
                    <a:pt x="899" y="5847"/>
                    <a:pt x="1117" y="5908"/>
                    <a:pt x="1337" y="5908"/>
                  </a:cubicBezTo>
                  <a:cubicBezTo>
                    <a:pt x="1762" y="5908"/>
                    <a:pt x="2197" y="5682"/>
                    <a:pt x="2836" y="5389"/>
                  </a:cubicBezTo>
                  <a:cubicBezTo>
                    <a:pt x="4175" y="4732"/>
                    <a:pt x="5093" y="3263"/>
                    <a:pt x="5093" y="2029"/>
                  </a:cubicBezTo>
                  <a:cubicBezTo>
                    <a:pt x="5093" y="1051"/>
                    <a:pt x="3703" y="1"/>
                    <a:pt x="2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41"/>
            <p:cNvSpPr/>
            <p:nvPr/>
          </p:nvSpPr>
          <p:spPr>
            <a:xfrm flipH="1">
              <a:off x="2863676" y="2213674"/>
              <a:ext cx="102032" cy="131812"/>
            </a:xfrm>
            <a:custGeom>
              <a:avLst/>
              <a:gdLst/>
              <a:ahLst/>
              <a:cxnLst/>
              <a:rect l="l" t="t" r="r" b="b"/>
              <a:pathLst>
                <a:path w="4358" h="5630" extrusionOk="0">
                  <a:moveTo>
                    <a:pt x="2074" y="0"/>
                  </a:moveTo>
                  <a:cubicBezTo>
                    <a:pt x="814" y="866"/>
                    <a:pt x="0" y="3465"/>
                    <a:pt x="0" y="3465"/>
                  </a:cubicBezTo>
                  <a:cubicBezTo>
                    <a:pt x="236" y="4148"/>
                    <a:pt x="341" y="4725"/>
                    <a:pt x="1050" y="5250"/>
                  </a:cubicBezTo>
                  <a:cubicBezTo>
                    <a:pt x="1395" y="5519"/>
                    <a:pt x="1686" y="5630"/>
                    <a:pt x="1983" y="5630"/>
                  </a:cubicBezTo>
                  <a:cubicBezTo>
                    <a:pt x="2409" y="5630"/>
                    <a:pt x="2846" y="5402"/>
                    <a:pt x="3465" y="5093"/>
                  </a:cubicBezTo>
                  <a:cubicBezTo>
                    <a:pt x="3780" y="4935"/>
                    <a:pt x="4069" y="4725"/>
                    <a:pt x="4357" y="4489"/>
                  </a:cubicBezTo>
                  <a:cubicBezTo>
                    <a:pt x="3544" y="3045"/>
                    <a:pt x="2782" y="1523"/>
                    <a:pt x="2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41"/>
            <p:cNvSpPr/>
            <p:nvPr/>
          </p:nvSpPr>
          <p:spPr>
            <a:xfrm flipH="1">
              <a:off x="3277905" y="1676335"/>
              <a:ext cx="63940" cy="64899"/>
            </a:xfrm>
            <a:custGeom>
              <a:avLst/>
              <a:gdLst/>
              <a:ahLst/>
              <a:cxnLst/>
              <a:rect l="l" t="t" r="r" b="b"/>
              <a:pathLst>
                <a:path w="2731" h="2772" extrusionOk="0">
                  <a:moveTo>
                    <a:pt x="1452" y="0"/>
                  </a:moveTo>
                  <a:cubicBezTo>
                    <a:pt x="1405" y="0"/>
                    <a:pt x="1359" y="3"/>
                    <a:pt x="1313" y="8"/>
                  </a:cubicBezTo>
                  <a:cubicBezTo>
                    <a:pt x="552" y="61"/>
                    <a:pt x="0" y="1767"/>
                    <a:pt x="0" y="1767"/>
                  </a:cubicBezTo>
                  <a:cubicBezTo>
                    <a:pt x="132" y="2082"/>
                    <a:pt x="184" y="2344"/>
                    <a:pt x="499" y="2607"/>
                  </a:cubicBezTo>
                  <a:cubicBezTo>
                    <a:pt x="669" y="2724"/>
                    <a:pt x="809" y="2772"/>
                    <a:pt x="949" y="2772"/>
                  </a:cubicBezTo>
                  <a:cubicBezTo>
                    <a:pt x="1154" y="2772"/>
                    <a:pt x="1357" y="2668"/>
                    <a:pt x="1654" y="2528"/>
                  </a:cubicBezTo>
                  <a:cubicBezTo>
                    <a:pt x="2284" y="2213"/>
                    <a:pt x="2730" y="1531"/>
                    <a:pt x="2730" y="953"/>
                  </a:cubicBezTo>
                  <a:cubicBezTo>
                    <a:pt x="2730" y="488"/>
                    <a:pt x="2091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41"/>
            <p:cNvSpPr/>
            <p:nvPr/>
          </p:nvSpPr>
          <p:spPr>
            <a:xfrm flipH="1">
              <a:off x="3376850" y="1737257"/>
              <a:ext cx="45514" cy="46965"/>
            </a:xfrm>
            <a:custGeom>
              <a:avLst/>
              <a:gdLst/>
              <a:ahLst/>
              <a:cxnLst/>
              <a:rect l="l" t="t" r="r" b="b"/>
              <a:pathLst>
                <a:path w="1944" h="2006" extrusionOk="0">
                  <a:moveTo>
                    <a:pt x="1032" y="0"/>
                  </a:moveTo>
                  <a:cubicBezTo>
                    <a:pt x="1003" y="0"/>
                    <a:pt x="974" y="2"/>
                    <a:pt x="946" y="5"/>
                  </a:cubicBezTo>
                  <a:cubicBezTo>
                    <a:pt x="394" y="57"/>
                    <a:pt x="1" y="1265"/>
                    <a:pt x="1" y="1265"/>
                  </a:cubicBezTo>
                  <a:cubicBezTo>
                    <a:pt x="79" y="1501"/>
                    <a:pt x="106" y="1685"/>
                    <a:pt x="342" y="1868"/>
                  </a:cubicBezTo>
                  <a:cubicBezTo>
                    <a:pt x="471" y="1966"/>
                    <a:pt x="574" y="2005"/>
                    <a:pt x="676" y="2005"/>
                  </a:cubicBezTo>
                  <a:cubicBezTo>
                    <a:pt x="822" y="2005"/>
                    <a:pt x="965" y="1924"/>
                    <a:pt x="1182" y="1816"/>
                  </a:cubicBezTo>
                  <a:cubicBezTo>
                    <a:pt x="1628" y="1606"/>
                    <a:pt x="1943" y="1107"/>
                    <a:pt x="1943" y="687"/>
                  </a:cubicBezTo>
                  <a:cubicBezTo>
                    <a:pt x="1943" y="367"/>
                    <a:pt x="1480" y="0"/>
                    <a:pt x="10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41"/>
            <p:cNvSpPr/>
            <p:nvPr/>
          </p:nvSpPr>
          <p:spPr>
            <a:xfrm flipH="1">
              <a:off x="3232436" y="1737257"/>
              <a:ext cx="45490" cy="46965"/>
            </a:xfrm>
            <a:custGeom>
              <a:avLst/>
              <a:gdLst/>
              <a:ahLst/>
              <a:cxnLst/>
              <a:rect l="l" t="t" r="r" b="b"/>
              <a:pathLst>
                <a:path w="1943" h="2006" extrusionOk="0">
                  <a:moveTo>
                    <a:pt x="1010" y="0"/>
                  </a:moveTo>
                  <a:cubicBezTo>
                    <a:pt x="980" y="0"/>
                    <a:pt x="949" y="2"/>
                    <a:pt x="919" y="5"/>
                  </a:cubicBezTo>
                  <a:cubicBezTo>
                    <a:pt x="368" y="57"/>
                    <a:pt x="0" y="1265"/>
                    <a:pt x="0" y="1265"/>
                  </a:cubicBezTo>
                  <a:cubicBezTo>
                    <a:pt x="79" y="1501"/>
                    <a:pt x="105" y="1685"/>
                    <a:pt x="342" y="1868"/>
                  </a:cubicBezTo>
                  <a:cubicBezTo>
                    <a:pt x="460" y="1966"/>
                    <a:pt x="561" y="2005"/>
                    <a:pt x="663" y="2005"/>
                  </a:cubicBezTo>
                  <a:cubicBezTo>
                    <a:pt x="808" y="2005"/>
                    <a:pt x="954" y="1924"/>
                    <a:pt x="1155" y="1816"/>
                  </a:cubicBezTo>
                  <a:cubicBezTo>
                    <a:pt x="1628" y="1606"/>
                    <a:pt x="1943" y="1107"/>
                    <a:pt x="1943" y="687"/>
                  </a:cubicBezTo>
                  <a:cubicBezTo>
                    <a:pt x="1943" y="367"/>
                    <a:pt x="1480" y="0"/>
                    <a:pt x="10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41"/>
            <p:cNvSpPr/>
            <p:nvPr/>
          </p:nvSpPr>
          <p:spPr>
            <a:xfrm flipH="1">
              <a:off x="3417425" y="1807310"/>
              <a:ext cx="45490" cy="46708"/>
            </a:xfrm>
            <a:custGeom>
              <a:avLst/>
              <a:gdLst/>
              <a:ahLst/>
              <a:cxnLst/>
              <a:rect l="l" t="t" r="r" b="b"/>
              <a:pathLst>
                <a:path w="1943" h="1995" extrusionOk="0">
                  <a:moveTo>
                    <a:pt x="1016" y="0"/>
                  </a:moveTo>
                  <a:cubicBezTo>
                    <a:pt x="983" y="0"/>
                    <a:pt x="951" y="2"/>
                    <a:pt x="919" y="5"/>
                  </a:cubicBezTo>
                  <a:cubicBezTo>
                    <a:pt x="368" y="31"/>
                    <a:pt x="0" y="1265"/>
                    <a:pt x="0" y="1265"/>
                  </a:cubicBezTo>
                  <a:cubicBezTo>
                    <a:pt x="79" y="1501"/>
                    <a:pt x="105" y="1685"/>
                    <a:pt x="341" y="1869"/>
                  </a:cubicBezTo>
                  <a:cubicBezTo>
                    <a:pt x="463" y="1957"/>
                    <a:pt x="565" y="1994"/>
                    <a:pt x="671" y="1994"/>
                  </a:cubicBezTo>
                  <a:cubicBezTo>
                    <a:pt x="817" y="1994"/>
                    <a:pt x="968" y="1923"/>
                    <a:pt x="1181" y="1816"/>
                  </a:cubicBezTo>
                  <a:cubicBezTo>
                    <a:pt x="1628" y="1580"/>
                    <a:pt x="1943" y="1108"/>
                    <a:pt x="1943" y="688"/>
                  </a:cubicBezTo>
                  <a:cubicBezTo>
                    <a:pt x="1943" y="344"/>
                    <a:pt x="1483" y="0"/>
                    <a:pt x="1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41"/>
            <p:cNvSpPr/>
            <p:nvPr/>
          </p:nvSpPr>
          <p:spPr>
            <a:xfrm flipH="1">
              <a:off x="3462894" y="1737257"/>
              <a:ext cx="46123" cy="46965"/>
            </a:xfrm>
            <a:custGeom>
              <a:avLst/>
              <a:gdLst/>
              <a:ahLst/>
              <a:cxnLst/>
              <a:rect l="l" t="t" r="r" b="b"/>
              <a:pathLst>
                <a:path w="1970" h="2006" extrusionOk="0">
                  <a:moveTo>
                    <a:pt x="1037" y="0"/>
                  </a:moveTo>
                  <a:cubicBezTo>
                    <a:pt x="1006" y="0"/>
                    <a:pt x="976" y="2"/>
                    <a:pt x="945" y="5"/>
                  </a:cubicBezTo>
                  <a:cubicBezTo>
                    <a:pt x="394" y="57"/>
                    <a:pt x="0" y="1265"/>
                    <a:pt x="0" y="1265"/>
                  </a:cubicBezTo>
                  <a:cubicBezTo>
                    <a:pt x="105" y="1501"/>
                    <a:pt x="132" y="1685"/>
                    <a:pt x="368" y="1868"/>
                  </a:cubicBezTo>
                  <a:cubicBezTo>
                    <a:pt x="487" y="1966"/>
                    <a:pt x="588" y="2005"/>
                    <a:pt x="689" y="2005"/>
                  </a:cubicBezTo>
                  <a:cubicBezTo>
                    <a:pt x="834" y="2005"/>
                    <a:pt x="981" y="1924"/>
                    <a:pt x="1182" y="1816"/>
                  </a:cubicBezTo>
                  <a:cubicBezTo>
                    <a:pt x="1654" y="1606"/>
                    <a:pt x="1969" y="1107"/>
                    <a:pt x="1969" y="687"/>
                  </a:cubicBezTo>
                  <a:cubicBezTo>
                    <a:pt x="1969" y="367"/>
                    <a:pt x="1506" y="0"/>
                    <a:pt x="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41"/>
            <p:cNvSpPr/>
            <p:nvPr/>
          </p:nvSpPr>
          <p:spPr>
            <a:xfrm flipH="1">
              <a:off x="3342432" y="1807263"/>
              <a:ext cx="44905" cy="37062"/>
            </a:xfrm>
            <a:custGeom>
              <a:avLst/>
              <a:gdLst/>
              <a:ahLst/>
              <a:cxnLst/>
              <a:rect l="l" t="t" r="r" b="b"/>
              <a:pathLst>
                <a:path w="1918" h="1583" extrusionOk="0">
                  <a:moveTo>
                    <a:pt x="1055" y="0"/>
                  </a:moveTo>
                  <a:cubicBezTo>
                    <a:pt x="1019" y="0"/>
                    <a:pt x="982" y="3"/>
                    <a:pt x="946" y="7"/>
                  </a:cubicBezTo>
                  <a:cubicBezTo>
                    <a:pt x="395" y="33"/>
                    <a:pt x="1" y="1267"/>
                    <a:pt x="1" y="1267"/>
                  </a:cubicBezTo>
                  <a:cubicBezTo>
                    <a:pt x="53" y="1372"/>
                    <a:pt x="80" y="1477"/>
                    <a:pt x="132" y="1582"/>
                  </a:cubicBezTo>
                  <a:cubicBezTo>
                    <a:pt x="920" y="1241"/>
                    <a:pt x="1497" y="847"/>
                    <a:pt x="1917" y="506"/>
                  </a:cubicBezTo>
                  <a:cubicBezTo>
                    <a:pt x="1797" y="242"/>
                    <a:pt x="1437" y="0"/>
                    <a:pt x="10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41"/>
            <p:cNvSpPr/>
            <p:nvPr/>
          </p:nvSpPr>
          <p:spPr>
            <a:xfrm flipH="1">
              <a:off x="2133551" y="2920292"/>
              <a:ext cx="100814" cy="73164"/>
            </a:xfrm>
            <a:custGeom>
              <a:avLst/>
              <a:gdLst/>
              <a:ahLst/>
              <a:cxnLst/>
              <a:rect l="l" t="t" r="r" b="b"/>
              <a:pathLst>
                <a:path w="4306" h="3125" extrusionOk="0">
                  <a:moveTo>
                    <a:pt x="2268" y="0"/>
                  </a:moveTo>
                  <a:cubicBezTo>
                    <a:pt x="2203" y="0"/>
                    <a:pt x="2139" y="2"/>
                    <a:pt x="2075" y="7"/>
                  </a:cubicBezTo>
                  <a:cubicBezTo>
                    <a:pt x="841" y="86"/>
                    <a:pt x="1" y="1976"/>
                    <a:pt x="1" y="1976"/>
                  </a:cubicBezTo>
                  <a:cubicBezTo>
                    <a:pt x="185" y="2343"/>
                    <a:pt x="263" y="2632"/>
                    <a:pt x="788" y="2921"/>
                  </a:cubicBezTo>
                  <a:cubicBezTo>
                    <a:pt x="1053" y="3064"/>
                    <a:pt x="1276" y="3124"/>
                    <a:pt x="1504" y="3124"/>
                  </a:cubicBezTo>
                  <a:cubicBezTo>
                    <a:pt x="1819" y="3124"/>
                    <a:pt x="2143" y="3010"/>
                    <a:pt x="2600" y="2842"/>
                  </a:cubicBezTo>
                  <a:cubicBezTo>
                    <a:pt x="3597" y="2501"/>
                    <a:pt x="4306" y="1713"/>
                    <a:pt x="4306" y="1057"/>
                  </a:cubicBezTo>
                  <a:cubicBezTo>
                    <a:pt x="4306" y="563"/>
                    <a:pt x="3285" y="0"/>
                    <a:pt x="22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41"/>
            <p:cNvSpPr/>
            <p:nvPr/>
          </p:nvSpPr>
          <p:spPr>
            <a:xfrm flipH="1">
              <a:off x="1800425" y="3024224"/>
              <a:ext cx="100814" cy="73515"/>
            </a:xfrm>
            <a:custGeom>
              <a:avLst/>
              <a:gdLst/>
              <a:ahLst/>
              <a:cxnLst/>
              <a:rect l="l" t="t" r="r" b="b"/>
              <a:pathLst>
                <a:path w="4306" h="3140" extrusionOk="0">
                  <a:moveTo>
                    <a:pt x="2189" y="1"/>
                  </a:moveTo>
                  <a:cubicBezTo>
                    <a:pt x="2142" y="1"/>
                    <a:pt x="2095" y="2"/>
                    <a:pt x="2048" y="4"/>
                  </a:cubicBezTo>
                  <a:cubicBezTo>
                    <a:pt x="840" y="83"/>
                    <a:pt x="0" y="1999"/>
                    <a:pt x="0" y="1999"/>
                  </a:cubicBezTo>
                  <a:cubicBezTo>
                    <a:pt x="184" y="2340"/>
                    <a:pt x="263" y="2655"/>
                    <a:pt x="788" y="2944"/>
                  </a:cubicBezTo>
                  <a:cubicBezTo>
                    <a:pt x="1045" y="3083"/>
                    <a:pt x="1262" y="3140"/>
                    <a:pt x="1483" y="3140"/>
                  </a:cubicBezTo>
                  <a:cubicBezTo>
                    <a:pt x="1804" y="3140"/>
                    <a:pt x="2133" y="3021"/>
                    <a:pt x="2599" y="2865"/>
                  </a:cubicBezTo>
                  <a:cubicBezTo>
                    <a:pt x="3596" y="2498"/>
                    <a:pt x="4305" y="1737"/>
                    <a:pt x="4305" y="1081"/>
                  </a:cubicBezTo>
                  <a:cubicBezTo>
                    <a:pt x="4280" y="553"/>
                    <a:pt x="3244" y="1"/>
                    <a:pt x="2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41"/>
            <p:cNvSpPr/>
            <p:nvPr/>
          </p:nvSpPr>
          <p:spPr>
            <a:xfrm flipH="1">
              <a:off x="1703937" y="2945648"/>
              <a:ext cx="81756" cy="66047"/>
            </a:xfrm>
            <a:custGeom>
              <a:avLst/>
              <a:gdLst/>
              <a:ahLst/>
              <a:cxnLst/>
              <a:rect l="l" t="t" r="r" b="b"/>
              <a:pathLst>
                <a:path w="3492" h="2821" extrusionOk="0">
                  <a:moveTo>
                    <a:pt x="1313" y="0"/>
                  </a:moveTo>
                  <a:cubicBezTo>
                    <a:pt x="499" y="552"/>
                    <a:pt x="0" y="1680"/>
                    <a:pt x="0" y="1680"/>
                  </a:cubicBezTo>
                  <a:cubicBezTo>
                    <a:pt x="184" y="2048"/>
                    <a:pt x="263" y="2337"/>
                    <a:pt x="788" y="2625"/>
                  </a:cubicBezTo>
                  <a:cubicBezTo>
                    <a:pt x="1044" y="2764"/>
                    <a:pt x="1262" y="2821"/>
                    <a:pt x="1483" y="2821"/>
                  </a:cubicBezTo>
                  <a:cubicBezTo>
                    <a:pt x="1804" y="2821"/>
                    <a:pt x="2132" y="2702"/>
                    <a:pt x="2599" y="2547"/>
                  </a:cubicBezTo>
                  <a:cubicBezTo>
                    <a:pt x="2940" y="2442"/>
                    <a:pt x="3229" y="2258"/>
                    <a:pt x="3491" y="2074"/>
                  </a:cubicBezTo>
                  <a:cubicBezTo>
                    <a:pt x="2809" y="1260"/>
                    <a:pt x="2048" y="578"/>
                    <a:pt x="1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41"/>
            <p:cNvSpPr/>
            <p:nvPr/>
          </p:nvSpPr>
          <p:spPr>
            <a:xfrm flipH="1">
              <a:off x="1947931" y="2849770"/>
              <a:ext cx="144455" cy="60872"/>
            </a:xfrm>
            <a:custGeom>
              <a:avLst/>
              <a:gdLst/>
              <a:ahLst/>
              <a:cxnLst/>
              <a:rect l="l" t="t" r="r" b="b"/>
              <a:pathLst>
                <a:path w="6170" h="2600" extrusionOk="0">
                  <a:moveTo>
                    <a:pt x="237" y="0"/>
                  </a:moveTo>
                  <a:lnTo>
                    <a:pt x="237" y="0"/>
                  </a:lnTo>
                  <a:cubicBezTo>
                    <a:pt x="1" y="525"/>
                    <a:pt x="342" y="867"/>
                    <a:pt x="893" y="1444"/>
                  </a:cubicBezTo>
                  <a:cubicBezTo>
                    <a:pt x="1568" y="2185"/>
                    <a:pt x="2767" y="2600"/>
                    <a:pt x="3876" y="2600"/>
                  </a:cubicBezTo>
                  <a:cubicBezTo>
                    <a:pt x="4104" y="2600"/>
                    <a:pt x="4327" y="2582"/>
                    <a:pt x="4542" y="2547"/>
                  </a:cubicBezTo>
                  <a:cubicBezTo>
                    <a:pt x="5303" y="2415"/>
                    <a:pt x="6012" y="1628"/>
                    <a:pt x="6169" y="788"/>
                  </a:cubicBezTo>
                  <a:cubicBezTo>
                    <a:pt x="4437" y="630"/>
                    <a:pt x="2258" y="342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41"/>
            <p:cNvSpPr/>
            <p:nvPr/>
          </p:nvSpPr>
          <p:spPr>
            <a:xfrm flipH="1">
              <a:off x="2938038" y="2063102"/>
              <a:ext cx="109430" cy="129073"/>
            </a:xfrm>
            <a:custGeom>
              <a:avLst/>
              <a:gdLst/>
              <a:ahLst/>
              <a:cxnLst/>
              <a:rect l="l" t="t" r="r" b="b"/>
              <a:pathLst>
                <a:path w="4674" h="5513" extrusionOk="0">
                  <a:moveTo>
                    <a:pt x="2757" y="0"/>
                  </a:moveTo>
                  <a:cubicBezTo>
                    <a:pt x="1865" y="525"/>
                    <a:pt x="972" y="1181"/>
                    <a:pt x="316" y="1312"/>
                  </a:cubicBezTo>
                  <a:lnTo>
                    <a:pt x="500" y="2152"/>
                  </a:lnTo>
                  <a:cubicBezTo>
                    <a:pt x="263" y="2992"/>
                    <a:pt x="1" y="3649"/>
                    <a:pt x="211" y="4541"/>
                  </a:cubicBezTo>
                  <a:cubicBezTo>
                    <a:pt x="412" y="5365"/>
                    <a:pt x="798" y="5512"/>
                    <a:pt x="1486" y="5512"/>
                  </a:cubicBezTo>
                  <a:cubicBezTo>
                    <a:pt x="1696" y="5512"/>
                    <a:pt x="1935" y="5498"/>
                    <a:pt x="2206" y="5486"/>
                  </a:cubicBezTo>
                  <a:cubicBezTo>
                    <a:pt x="3046" y="5460"/>
                    <a:pt x="3938" y="5066"/>
                    <a:pt x="4673" y="4515"/>
                  </a:cubicBezTo>
                  <a:cubicBezTo>
                    <a:pt x="3991" y="2992"/>
                    <a:pt x="3361" y="1470"/>
                    <a:pt x="2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41"/>
            <p:cNvSpPr/>
            <p:nvPr/>
          </p:nvSpPr>
          <p:spPr>
            <a:xfrm flipH="1">
              <a:off x="3059108" y="2130134"/>
              <a:ext cx="99597" cy="124320"/>
            </a:xfrm>
            <a:custGeom>
              <a:avLst/>
              <a:gdLst/>
              <a:ahLst/>
              <a:cxnLst/>
              <a:rect l="l" t="t" r="r" b="b"/>
              <a:pathLst>
                <a:path w="4254" h="5310" extrusionOk="0">
                  <a:moveTo>
                    <a:pt x="2284" y="0"/>
                  </a:moveTo>
                  <a:cubicBezTo>
                    <a:pt x="2196" y="0"/>
                    <a:pt x="2109" y="8"/>
                    <a:pt x="2022" y="24"/>
                  </a:cubicBezTo>
                  <a:cubicBezTo>
                    <a:pt x="972" y="234"/>
                    <a:pt x="631" y="2387"/>
                    <a:pt x="1" y="3069"/>
                  </a:cubicBezTo>
                  <a:lnTo>
                    <a:pt x="473" y="3489"/>
                  </a:lnTo>
                  <a:cubicBezTo>
                    <a:pt x="709" y="4093"/>
                    <a:pt x="814" y="4592"/>
                    <a:pt x="1313" y="5012"/>
                  </a:cubicBezTo>
                  <a:cubicBezTo>
                    <a:pt x="1553" y="5221"/>
                    <a:pt x="1747" y="5310"/>
                    <a:pt x="1931" y="5310"/>
                  </a:cubicBezTo>
                  <a:cubicBezTo>
                    <a:pt x="2232" y="5310"/>
                    <a:pt x="2508" y="5075"/>
                    <a:pt x="2914" y="4749"/>
                  </a:cubicBezTo>
                  <a:cubicBezTo>
                    <a:pt x="3754" y="4093"/>
                    <a:pt x="4253" y="2728"/>
                    <a:pt x="4148" y="1626"/>
                  </a:cubicBezTo>
                  <a:cubicBezTo>
                    <a:pt x="4076" y="813"/>
                    <a:pt x="317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41"/>
            <p:cNvSpPr/>
            <p:nvPr/>
          </p:nvSpPr>
          <p:spPr>
            <a:xfrm flipH="1">
              <a:off x="3018555" y="1883638"/>
              <a:ext cx="86673" cy="124508"/>
            </a:xfrm>
            <a:custGeom>
              <a:avLst/>
              <a:gdLst/>
              <a:ahLst/>
              <a:cxnLst/>
              <a:rect l="l" t="t" r="r" b="b"/>
              <a:pathLst>
                <a:path w="3702" h="5318" extrusionOk="0">
                  <a:moveTo>
                    <a:pt x="2337" y="0"/>
                  </a:moveTo>
                  <a:cubicBezTo>
                    <a:pt x="2232" y="0"/>
                    <a:pt x="2127" y="0"/>
                    <a:pt x="2022" y="26"/>
                  </a:cubicBezTo>
                  <a:cubicBezTo>
                    <a:pt x="945" y="236"/>
                    <a:pt x="630" y="2415"/>
                    <a:pt x="0" y="3071"/>
                  </a:cubicBezTo>
                  <a:lnTo>
                    <a:pt x="473" y="3491"/>
                  </a:lnTo>
                  <a:cubicBezTo>
                    <a:pt x="683" y="4095"/>
                    <a:pt x="788" y="4594"/>
                    <a:pt x="1287" y="5040"/>
                  </a:cubicBezTo>
                  <a:cubicBezTo>
                    <a:pt x="1521" y="5235"/>
                    <a:pt x="1711" y="5318"/>
                    <a:pt x="1892" y="5318"/>
                  </a:cubicBezTo>
                  <a:cubicBezTo>
                    <a:pt x="2198" y="5318"/>
                    <a:pt x="2475" y="5081"/>
                    <a:pt x="2888" y="4751"/>
                  </a:cubicBezTo>
                  <a:cubicBezTo>
                    <a:pt x="3203" y="4515"/>
                    <a:pt x="3492" y="4148"/>
                    <a:pt x="3702" y="3728"/>
                  </a:cubicBezTo>
                  <a:cubicBezTo>
                    <a:pt x="3177" y="2363"/>
                    <a:pt x="2730" y="1103"/>
                    <a:pt x="2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41"/>
            <p:cNvSpPr/>
            <p:nvPr/>
          </p:nvSpPr>
          <p:spPr>
            <a:xfrm flipH="1">
              <a:off x="3081233" y="1715225"/>
              <a:ext cx="77472" cy="98567"/>
            </a:xfrm>
            <a:custGeom>
              <a:avLst/>
              <a:gdLst/>
              <a:ahLst/>
              <a:cxnLst/>
              <a:rect l="l" t="t" r="r" b="b"/>
              <a:pathLst>
                <a:path w="3309" h="4210" extrusionOk="0">
                  <a:moveTo>
                    <a:pt x="998" y="1"/>
                  </a:moveTo>
                  <a:cubicBezTo>
                    <a:pt x="631" y="710"/>
                    <a:pt x="368" y="1576"/>
                    <a:pt x="1" y="1969"/>
                  </a:cubicBezTo>
                  <a:lnTo>
                    <a:pt x="473" y="2389"/>
                  </a:lnTo>
                  <a:cubicBezTo>
                    <a:pt x="709" y="2993"/>
                    <a:pt x="814" y="3492"/>
                    <a:pt x="1313" y="3912"/>
                  </a:cubicBezTo>
                  <a:cubicBezTo>
                    <a:pt x="1553" y="4121"/>
                    <a:pt x="1747" y="4210"/>
                    <a:pt x="1931" y="4210"/>
                  </a:cubicBezTo>
                  <a:cubicBezTo>
                    <a:pt x="2232" y="4210"/>
                    <a:pt x="2508" y="3975"/>
                    <a:pt x="2914" y="3649"/>
                  </a:cubicBezTo>
                  <a:cubicBezTo>
                    <a:pt x="3046" y="3544"/>
                    <a:pt x="3177" y="3387"/>
                    <a:pt x="3308" y="3229"/>
                  </a:cubicBezTo>
                  <a:cubicBezTo>
                    <a:pt x="3282" y="3177"/>
                    <a:pt x="3282" y="3151"/>
                    <a:pt x="3282" y="3151"/>
                  </a:cubicBezTo>
                  <a:lnTo>
                    <a:pt x="9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41"/>
            <p:cNvSpPr/>
            <p:nvPr/>
          </p:nvSpPr>
          <p:spPr>
            <a:xfrm flipH="1">
              <a:off x="1954087" y="3297810"/>
              <a:ext cx="87891" cy="195448"/>
            </a:xfrm>
            <a:custGeom>
              <a:avLst/>
              <a:gdLst/>
              <a:ahLst/>
              <a:cxnLst/>
              <a:rect l="l" t="t" r="r" b="b"/>
              <a:pathLst>
                <a:path w="3754" h="8348" extrusionOk="0">
                  <a:moveTo>
                    <a:pt x="3754" y="0"/>
                  </a:moveTo>
                  <a:cubicBezTo>
                    <a:pt x="3753" y="0"/>
                    <a:pt x="236" y="1024"/>
                    <a:pt x="0" y="8348"/>
                  </a:cubicBezTo>
                  <a:lnTo>
                    <a:pt x="1365" y="6011"/>
                  </a:lnTo>
                  <a:cubicBezTo>
                    <a:pt x="1365" y="6011"/>
                    <a:pt x="1811" y="1864"/>
                    <a:pt x="3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41"/>
            <p:cNvSpPr/>
            <p:nvPr/>
          </p:nvSpPr>
          <p:spPr>
            <a:xfrm flipH="1">
              <a:off x="2451293" y="3428715"/>
              <a:ext cx="57173" cy="145064"/>
            </a:xfrm>
            <a:custGeom>
              <a:avLst/>
              <a:gdLst/>
              <a:ahLst/>
              <a:cxnLst/>
              <a:rect l="l" t="t" r="r" b="b"/>
              <a:pathLst>
                <a:path w="2442" h="6196" extrusionOk="0">
                  <a:moveTo>
                    <a:pt x="1" y="0"/>
                  </a:moveTo>
                  <a:lnTo>
                    <a:pt x="578" y="5592"/>
                  </a:lnTo>
                  <a:cubicBezTo>
                    <a:pt x="1208" y="5828"/>
                    <a:pt x="1838" y="6012"/>
                    <a:pt x="2442" y="6195"/>
                  </a:cubicBezTo>
                  <a:cubicBezTo>
                    <a:pt x="2074" y="3151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41"/>
            <p:cNvSpPr/>
            <p:nvPr/>
          </p:nvSpPr>
          <p:spPr>
            <a:xfrm flipH="1">
              <a:off x="948006" y="2425074"/>
              <a:ext cx="540243" cy="789750"/>
            </a:xfrm>
            <a:custGeom>
              <a:avLst/>
              <a:gdLst/>
              <a:ahLst/>
              <a:cxnLst/>
              <a:rect l="l" t="t" r="r" b="b"/>
              <a:pathLst>
                <a:path w="23075" h="33732" extrusionOk="0">
                  <a:moveTo>
                    <a:pt x="1" y="1"/>
                  </a:moveTo>
                  <a:lnTo>
                    <a:pt x="421" y="5067"/>
                  </a:lnTo>
                  <a:lnTo>
                    <a:pt x="5120" y="15987"/>
                  </a:lnTo>
                  <a:lnTo>
                    <a:pt x="9398" y="26408"/>
                  </a:lnTo>
                  <a:lnTo>
                    <a:pt x="20423" y="33732"/>
                  </a:lnTo>
                  <a:lnTo>
                    <a:pt x="23074" y="32603"/>
                  </a:lnTo>
                  <a:cubicBezTo>
                    <a:pt x="20738" y="31185"/>
                    <a:pt x="19189" y="29295"/>
                    <a:pt x="19189" y="29295"/>
                  </a:cubicBezTo>
                  <a:lnTo>
                    <a:pt x="18139" y="29794"/>
                  </a:lnTo>
                  <a:lnTo>
                    <a:pt x="18139" y="28770"/>
                  </a:lnTo>
                  <a:cubicBezTo>
                    <a:pt x="12469" y="25253"/>
                    <a:pt x="7141" y="9346"/>
                    <a:pt x="7141" y="9346"/>
                  </a:cubicBezTo>
                  <a:cubicBezTo>
                    <a:pt x="4175" y="123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41"/>
            <p:cNvSpPr/>
            <p:nvPr/>
          </p:nvSpPr>
          <p:spPr>
            <a:xfrm flipH="1">
              <a:off x="995945" y="3702207"/>
              <a:ext cx="250771" cy="1031883"/>
            </a:xfrm>
            <a:custGeom>
              <a:avLst/>
              <a:gdLst/>
              <a:ahLst/>
              <a:cxnLst/>
              <a:rect l="l" t="t" r="r" b="b"/>
              <a:pathLst>
                <a:path w="10711" h="44074" extrusionOk="0">
                  <a:moveTo>
                    <a:pt x="1" y="1"/>
                  </a:moveTo>
                  <a:lnTo>
                    <a:pt x="4647" y="19583"/>
                  </a:lnTo>
                  <a:cubicBezTo>
                    <a:pt x="3571" y="23179"/>
                    <a:pt x="5750" y="24439"/>
                    <a:pt x="5750" y="24439"/>
                  </a:cubicBezTo>
                  <a:lnTo>
                    <a:pt x="6721" y="36251"/>
                  </a:lnTo>
                  <a:cubicBezTo>
                    <a:pt x="5986" y="37642"/>
                    <a:pt x="6590" y="39769"/>
                    <a:pt x="6590" y="39769"/>
                  </a:cubicBezTo>
                  <a:lnTo>
                    <a:pt x="5697" y="41475"/>
                  </a:lnTo>
                  <a:lnTo>
                    <a:pt x="2468" y="44073"/>
                  </a:lnTo>
                  <a:lnTo>
                    <a:pt x="9372" y="44073"/>
                  </a:lnTo>
                  <a:lnTo>
                    <a:pt x="9740" y="42577"/>
                  </a:lnTo>
                  <a:lnTo>
                    <a:pt x="8952" y="41842"/>
                  </a:lnTo>
                  <a:lnTo>
                    <a:pt x="9083" y="39532"/>
                  </a:lnTo>
                  <a:cubicBezTo>
                    <a:pt x="10711" y="37354"/>
                    <a:pt x="9267" y="35464"/>
                    <a:pt x="9267" y="35464"/>
                  </a:cubicBezTo>
                  <a:lnTo>
                    <a:pt x="8060" y="22864"/>
                  </a:lnTo>
                  <a:cubicBezTo>
                    <a:pt x="8900" y="20816"/>
                    <a:pt x="7981" y="18743"/>
                    <a:pt x="7981" y="18743"/>
                  </a:cubicBezTo>
                  <a:lnTo>
                    <a:pt x="7010" y="50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41"/>
            <p:cNvSpPr/>
            <p:nvPr/>
          </p:nvSpPr>
          <p:spPr>
            <a:xfrm flipH="1">
              <a:off x="260886" y="3720634"/>
              <a:ext cx="421612" cy="1013457"/>
            </a:xfrm>
            <a:custGeom>
              <a:avLst/>
              <a:gdLst/>
              <a:ahLst/>
              <a:cxnLst/>
              <a:rect l="l" t="t" r="r" b="b"/>
              <a:pathLst>
                <a:path w="18008" h="43287" extrusionOk="0">
                  <a:moveTo>
                    <a:pt x="0" y="1"/>
                  </a:moveTo>
                  <a:lnTo>
                    <a:pt x="0" y="1"/>
                  </a:lnTo>
                  <a:cubicBezTo>
                    <a:pt x="1654" y="12102"/>
                    <a:pt x="8426" y="13073"/>
                    <a:pt x="8426" y="13073"/>
                  </a:cubicBezTo>
                  <a:lnTo>
                    <a:pt x="12442" y="21237"/>
                  </a:lnTo>
                  <a:lnTo>
                    <a:pt x="11734" y="35674"/>
                  </a:lnTo>
                  <a:cubicBezTo>
                    <a:pt x="9975" y="37275"/>
                    <a:pt x="11051" y="39717"/>
                    <a:pt x="11051" y="39743"/>
                  </a:cubicBezTo>
                  <a:lnTo>
                    <a:pt x="8400" y="43286"/>
                  </a:lnTo>
                  <a:lnTo>
                    <a:pt x="14464" y="43286"/>
                  </a:lnTo>
                  <a:lnTo>
                    <a:pt x="14464" y="41974"/>
                  </a:lnTo>
                  <a:lnTo>
                    <a:pt x="13151" y="41003"/>
                  </a:lnTo>
                  <a:cubicBezTo>
                    <a:pt x="12679" y="39428"/>
                    <a:pt x="14227" y="38220"/>
                    <a:pt x="14227" y="38220"/>
                  </a:cubicBezTo>
                  <a:cubicBezTo>
                    <a:pt x="14096" y="29847"/>
                    <a:pt x="16511" y="20292"/>
                    <a:pt x="16511" y="20292"/>
                  </a:cubicBezTo>
                  <a:lnTo>
                    <a:pt x="18007" y="17431"/>
                  </a:lnTo>
                  <a:cubicBezTo>
                    <a:pt x="18007" y="17431"/>
                    <a:pt x="13361" y="10947"/>
                    <a:pt x="14096" y="17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41"/>
            <p:cNvSpPr/>
            <p:nvPr/>
          </p:nvSpPr>
          <p:spPr>
            <a:xfrm flipH="1">
              <a:off x="217256" y="3926531"/>
              <a:ext cx="141973" cy="454811"/>
            </a:xfrm>
            <a:custGeom>
              <a:avLst/>
              <a:gdLst/>
              <a:ahLst/>
              <a:cxnLst/>
              <a:rect l="l" t="t" r="r" b="b"/>
              <a:pathLst>
                <a:path w="6064" h="19426" extrusionOk="0">
                  <a:moveTo>
                    <a:pt x="1917" y="1"/>
                  </a:moveTo>
                  <a:cubicBezTo>
                    <a:pt x="0" y="1471"/>
                    <a:pt x="814" y="7613"/>
                    <a:pt x="814" y="7613"/>
                  </a:cubicBezTo>
                  <a:lnTo>
                    <a:pt x="1365" y="7193"/>
                  </a:lnTo>
                  <a:lnTo>
                    <a:pt x="1365" y="7193"/>
                  </a:lnTo>
                  <a:cubicBezTo>
                    <a:pt x="814" y="9713"/>
                    <a:pt x="1365" y="12390"/>
                    <a:pt x="1365" y="12390"/>
                  </a:cubicBezTo>
                  <a:cubicBezTo>
                    <a:pt x="1575" y="11682"/>
                    <a:pt x="1916" y="11445"/>
                    <a:pt x="1917" y="11445"/>
                  </a:cubicBezTo>
                  <a:lnTo>
                    <a:pt x="1917" y="11445"/>
                  </a:lnTo>
                  <a:cubicBezTo>
                    <a:pt x="1707" y="17299"/>
                    <a:pt x="4515" y="19425"/>
                    <a:pt x="4515" y="19425"/>
                  </a:cubicBezTo>
                  <a:cubicBezTo>
                    <a:pt x="2442" y="16879"/>
                    <a:pt x="2940" y="13205"/>
                    <a:pt x="2940" y="13204"/>
                  </a:cubicBezTo>
                  <a:lnTo>
                    <a:pt x="2940" y="13204"/>
                  </a:lnTo>
                  <a:cubicBezTo>
                    <a:pt x="3465" y="17247"/>
                    <a:pt x="6064" y="17640"/>
                    <a:pt x="6064" y="17640"/>
                  </a:cubicBezTo>
                  <a:cubicBezTo>
                    <a:pt x="2914" y="16065"/>
                    <a:pt x="3386" y="11813"/>
                    <a:pt x="3386" y="11813"/>
                  </a:cubicBezTo>
                  <a:lnTo>
                    <a:pt x="3386" y="11813"/>
                  </a:lnTo>
                  <a:cubicBezTo>
                    <a:pt x="4830" y="12837"/>
                    <a:pt x="4620" y="15357"/>
                    <a:pt x="4620" y="15357"/>
                  </a:cubicBezTo>
                  <a:cubicBezTo>
                    <a:pt x="5198" y="13257"/>
                    <a:pt x="4200" y="11603"/>
                    <a:pt x="4200" y="11603"/>
                  </a:cubicBezTo>
                  <a:lnTo>
                    <a:pt x="4200" y="11603"/>
                  </a:lnTo>
                  <a:cubicBezTo>
                    <a:pt x="5093" y="12390"/>
                    <a:pt x="5486" y="14280"/>
                    <a:pt x="5486" y="14280"/>
                  </a:cubicBezTo>
                  <a:cubicBezTo>
                    <a:pt x="5539" y="12942"/>
                    <a:pt x="4909" y="11787"/>
                    <a:pt x="4436" y="11104"/>
                  </a:cubicBezTo>
                  <a:lnTo>
                    <a:pt x="4436" y="11104"/>
                  </a:lnTo>
                  <a:cubicBezTo>
                    <a:pt x="5171" y="11892"/>
                    <a:pt x="5880" y="12049"/>
                    <a:pt x="5880" y="12049"/>
                  </a:cubicBezTo>
                  <a:cubicBezTo>
                    <a:pt x="3465" y="11130"/>
                    <a:pt x="3859" y="6458"/>
                    <a:pt x="3859" y="6458"/>
                  </a:cubicBezTo>
                  <a:lnTo>
                    <a:pt x="3859" y="6458"/>
                  </a:lnTo>
                  <a:cubicBezTo>
                    <a:pt x="4646" y="7298"/>
                    <a:pt x="4568" y="9870"/>
                    <a:pt x="4568" y="9870"/>
                  </a:cubicBezTo>
                  <a:cubicBezTo>
                    <a:pt x="4883" y="8138"/>
                    <a:pt x="4699" y="6983"/>
                    <a:pt x="4489" y="6327"/>
                  </a:cubicBezTo>
                  <a:lnTo>
                    <a:pt x="4489" y="6327"/>
                  </a:lnTo>
                  <a:cubicBezTo>
                    <a:pt x="4804" y="6825"/>
                    <a:pt x="5171" y="7088"/>
                    <a:pt x="5171" y="7088"/>
                  </a:cubicBezTo>
                  <a:cubicBezTo>
                    <a:pt x="4095" y="5513"/>
                    <a:pt x="4174" y="3860"/>
                    <a:pt x="4174" y="3859"/>
                  </a:cubicBezTo>
                  <a:lnTo>
                    <a:pt x="4174" y="3859"/>
                  </a:lnTo>
                  <a:cubicBezTo>
                    <a:pt x="4334" y="4499"/>
                    <a:pt x="4723" y="4575"/>
                    <a:pt x="4899" y="4575"/>
                  </a:cubicBezTo>
                  <a:cubicBezTo>
                    <a:pt x="4953" y="4575"/>
                    <a:pt x="4988" y="4568"/>
                    <a:pt x="4988" y="4568"/>
                  </a:cubicBezTo>
                  <a:cubicBezTo>
                    <a:pt x="4568" y="4358"/>
                    <a:pt x="4699" y="3308"/>
                    <a:pt x="4699" y="3308"/>
                  </a:cubicBezTo>
                  <a:cubicBezTo>
                    <a:pt x="4856" y="1024"/>
                    <a:pt x="3386" y="788"/>
                    <a:pt x="3386" y="788"/>
                  </a:cubicBezTo>
                  <a:lnTo>
                    <a:pt x="19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41"/>
            <p:cNvSpPr/>
            <p:nvPr/>
          </p:nvSpPr>
          <p:spPr>
            <a:xfrm flipH="1">
              <a:off x="270706" y="3510451"/>
              <a:ext cx="78081" cy="446312"/>
            </a:xfrm>
            <a:custGeom>
              <a:avLst/>
              <a:gdLst/>
              <a:ahLst/>
              <a:cxnLst/>
              <a:rect l="l" t="t" r="r" b="b"/>
              <a:pathLst>
                <a:path w="3335" h="19063" extrusionOk="0">
                  <a:moveTo>
                    <a:pt x="709" y="1"/>
                  </a:moveTo>
                  <a:lnTo>
                    <a:pt x="1" y="3728"/>
                  </a:lnTo>
                  <a:cubicBezTo>
                    <a:pt x="1943" y="7062"/>
                    <a:pt x="1471" y="17772"/>
                    <a:pt x="1471" y="17772"/>
                  </a:cubicBezTo>
                  <a:cubicBezTo>
                    <a:pt x="1550" y="18776"/>
                    <a:pt x="1832" y="19062"/>
                    <a:pt x="2129" y="19062"/>
                  </a:cubicBezTo>
                  <a:cubicBezTo>
                    <a:pt x="2523" y="19062"/>
                    <a:pt x="2940" y="18559"/>
                    <a:pt x="2940" y="18559"/>
                  </a:cubicBezTo>
                  <a:lnTo>
                    <a:pt x="2468" y="18165"/>
                  </a:lnTo>
                  <a:cubicBezTo>
                    <a:pt x="3334" y="6196"/>
                    <a:pt x="709" y="1"/>
                    <a:pt x="7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41"/>
            <p:cNvSpPr/>
            <p:nvPr/>
          </p:nvSpPr>
          <p:spPr>
            <a:xfrm flipH="1">
              <a:off x="239443" y="2284289"/>
              <a:ext cx="1651963" cy="2509960"/>
            </a:xfrm>
            <a:custGeom>
              <a:avLst/>
              <a:gdLst/>
              <a:ahLst/>
              <a:cxnLst/>
              <a:rect l="l" t="t" r="r" b="b"/>
              <a:pathLst>
                <a:path w="70559" h="107206" extrusionOk="0">
                  <a:moveTo>
                    <a:pt x="12765" y="1"/>
                  </a:moveTo>
                  <a:cubicBezTo>
                    <a:pt x="12333" y="1"/>
                    <a:pt x="11944" y="187"/>
                    <a:pt x="11944" y="187"/>
                  </a:cubicBezTo>
                  <a:lnTo>
                    <a:pt x="11813" y="3284"/>
                  </a:lnTo>
                  <a:lnTo>
                    <a:pt x="10920" y="4570"/>
                  </a:lnTo>
                  <a:cubicBezTo>
                    <a:pt x="10841" y="4566"/>
                    <a:pt x="10764" y="4564"/>
                    <a:pt x="10688" y="4564"/>
                  </a:cubicBezTo>
                  <a:cubicBezTo>
                    <a:pt x="7544" y="4564"/>
                    <a:pt x="6668" y="8193"/>
                    <a:pt x="6668" y="8193"/>
                  </a:cubicBezTo>
                  <a:cubicBezTo>
                    <a:pt x="499" y="12445"/>
                    <a:pt x="0" y="15280"/>
                    <a:pt x="0" y="15280"/>
                  </a:cubicBezTo>
                  <a:lnTo>
                    <a:pt x="604" y="15884"/>
                  </a:lnTo>
                  <a:lnTo>
                    <a:pt x="1339" y="15516"/>
                  </a:lnTo>
                  <a:cubicBezTo>
                    <a:pt x="2039" y="15907"/>
                    <a:pt x="2604" y="16056"/>
                    <a:pt x="3060" y="16056"/>
                  </a:cubicBezTo>
                  <a:cubicBezTo>
                    <a:pt x="4535" y="16056"/>
                    <a:pt x="4856" y="14493"/>
                    <a:pt x="4856" y="14493"/>
                  </a:cubicBezTo>
                  <a:lnTo>
                    <a:pt x="6064" y="14309"/>
                  </a:lnTo>
                  <a:cubicBezTo>
                    <a:pt x="7297" y="14653"/>
                    <a:pt x="8372" y="14789"/>
                    <a:pt x="9300" y="14789"/>
                  </a:cubicBezTo>
                  <a:cubicBezTo>
                    <a:pt x="12837" y="14789"/>
                    <a:pt x="14254" y="12813"/>
                    <a:pt x="14254" y="12813"/>
                  </a:cubicBezTo>
                  <a:lnTo>
                    <a:pt x="16249" y="14204"/>
                  </a:lnTo>
                  <a:cubicBezTo>
                    <a:pt x="17089" y="17590"/>
                    <a:pt x="19871" y="29639"/>
                    <a:pt x="19871" y="29639"/>
                  </a:cubicBezTo>
                  <a:cubicBezTo>
                    <a:pt x="21026" y="38196"/>
                    <a:pt x="25882" y="45756"/>
                    <a:pt x="25882" y="45756"/>
                  </a:cubicBezTo>
                  <a:lnTo>
                    <a:pt x="28717" y="51321"/>
                  </a:lnTo>
                  <a:cubicBezTo>
                    <a:pt x="27510" y="53027"/>
                    <a:pt x="27090" y="55941"/>
                    <a:pt x="27090" y="55941"/>
                  </a:cubicBezTo>
                  <a:cubicBezTo>
                    <a:pt x="26355" y="64183"/>
                    <a:pt x="33206" y="66598"/>
                    <a:pt x="33206" y="66598"/>
                  </a:cubicBezTo>
                  <a:lnTo>
                    <a:pt x="37983" y="82715"/>
                  </a:lnTo>
                  <a:cubicBezTo>
                    <a:pt x="36907" y="86285"/>
                    <a:pt x="39086" y="87571"/>
                    <a:pt x="39086" y="87571"/>
                  </a:cubicBezTo>
                  <a:lnTo>
                    <a:pt x="40057" y="99384"/>
                  </a:lnTo>
                  <a:cubicBezTo>
                    <a:pt x="39322" y="100775"/>
                    <a:pt x="39926" y="102901"/>
                    <a:pt x="39926" y="102901"/>
                  </a:cubicBezTo>
                  <a:lnTo>
                    <a:pt x="39033" y="104581"/>
                  </a:lnTo>
                  <a:lnTo>
                    <a:pt x="35805" y="107206"/>
                  </a:lnTo>
                  <a:lnTo>
                    <a:pt x="42708" y="107206"/>
                  </a:lnTo>
                  <a:lnTo>
                    <a:pt x="43076" y="105710"/>
                  </a:lnTo>
                  <a:lnTo>
                    <a:pt x="42288" y="104948"/>
                  </a:lnTo>
                  <a:lnTo>
                    <a:pt x="42419" y="102665"/>
                  </a:lnTo>
                  <a:cubicBezTo>
                    <a:pt x="44047" y="100460"/>
                    <a:pt x="42603" y="98596"/>
                    <a:pt x="42603" y="98596"/>
                  </a:cubicBezTo>
                  <a:lnTo>
                    <a:pt x="41396" y="85996"/>
                  </a:lnTo>
                  <a:cubicBezTo>
                    <a:pt x="42236" y="83923"/>
                    <a:pt x="41317" y="81875"/>
                    <a:pt x="41317" y="81875"/>
                  </a:cubicBezTo>
                  <a:lnTo>
                    <a:pt x="40346" y="68173"/>
                  </a:lnTo>
                  <a:lnTo>
                    <a:pt x="40346" y="68173"/>
                  </a:lnTo>
                  <a:cubicBezTo>
                    <a:pt x="42724" y="69061"/>
                    <a:pt x="44775" y="69412"/>
                    <a:pt x="46532" y="69412"/>
                  </a:cubicBezTo>
                  <a:cubicBezTo>
                    <a:pt x="53190" y="69412"/>
                    <a:pt x="55623" y="64367"/>
                    <a:pt x="55623" y="64367"/>
                  </a:cubicBezTo>
                  <a:lnTo>
                    <a:pt x="55623" y="64367"/>
                  </a:lnTo>
                  <a:cubicBezTo>
                    <a:pt x="55203" y="70430"/>
                    <a:pt x="58300" y="73213"/>
                    <a:pt x="58300" y="73213"/>
                  </a:cubicBezTo>
                  <a:lnTo>
                    <a:pt x="59508" y="86049"/>
                  </a:lnTo>
                  <a:lnTo>
                    <a:pt x="55675" y="98727"/>
                  </a:lnTo>
                  <a:cubicBezTo>
                    <a:pt x="54048" y="100224"/>
                    <a:pt x="54468" y="101431"/>
                    <a:pt x="54468" y="101431"/>
                  </a:cubicBezTo>
                  <a:lnTo>
                    <a:pt x="51187" y="105710"/>
                  </a:lnTo>
                  <a:lnTo>
                    <a:pt x="56883" y="105710"/>
                  </a:lnTo>
                  <a:lnTo>
                    <a:pt x="56883" y="104738"/>
                  </a:lnTo>
                  <a:lnTo>
                    <a:pt x="56253" y="104213"/>
                  </a:lnTo>
                  <a:cubicBezTo>
                    <a:pt x="56017" y="102586"/>
                    <a:pt x="57749" y="101615"/>
                    <a:pt x="57749" y="101615"/>
                  </a:cubicBezTo>
                  <a:cubicBezTo>
                    <a:pt x="58930" y="93320"/>
                    <a:pt x="62815" y="84290"/>
                    <a:pt x="62815" y="84290"/>
                  </a:cubicBezTo>
                  <a:lnTo>
                    <a:pt x="64732" y="81691"/>
                  </a:lnTo>
                  <a:lnTo>
                    <a:pt x="63262" y="74499"/>
                  </a:lnTo>
                  <a:lnTo>
                    <a:pt x="67225" y="62319"/>
                  </a:lnTo>
                  <a:cubicBezTo>
                    <a:pt x="70559" y="48748"/>
                    <a:pt x="58720" y="46491"/>
                    <a:pt x="58720" y="46491"/>
                  </a:cubicBezTo>
                  <a:cubicBezTo>
                    <a:pt x="55570" y="46386"/>
                    <a:pt x="48352" y="44968"/>
                    <a:pt x="48352" y="44968"/>
                  </a:cubicBezTo>
                  <a:cubicBezTo>
                    <a:pt x="44231" y="42973"/>
                    <a:pt x="40293" y="38616"/>
                    <a:pt x="40293" y="38616"/>
                  </a:cubicBezTo>
                  <a:cubicBezTo>
                    <a:pt x="37091" y="37697"/>
                    <a:pt x="34492" y="36175"/>
                    <a:pt x="34492" y="36175"/>
                  </a:cubicBezTo>
                  <a:cubicBezTo>
                    <a:pt x="28113" y="32684"/>
                    <a:pt x="21866" y="12445"/>
                    <a:pt x="21866" y="12445"/>
                  </a:cubicBezTo>
                  <a:lnTo>
                    <a:pt x="17220" y="6014"/>
                  </a:lnTo>
                  <a:cubicBezTo>
                    <a:pt x="17272" y="4203"/>
                    <a:pt x="16249" y="4019"/>
                    <a:pt x="16249" y="4019"/>
                  </a:cubicBezTo>
                  <a:cubicBezTo>
                    <a:pt x="15707" y="4204"/>
                    <a:pt x="15247" y="4274"/>
                    <a:pt x="14859" y="4274"/>
                  </a:cubicBezTo>
                  <a:cubicBezTo>
                    <a:pt x="13591" y="4274"/>
                    <a:pt x="13099" y="3520"/>
                    <a:pt x="13099" y="3520"/>
                  </a:cubicBezTo>
                  <a:cubicBezTo>
                    <a:pt x="12600" y="2549"/>
                    <a:pt x="13886" y="1237"/>
                    <a:pt x="13886" y="1237"/>
                  </a:cubicBezTo>
                  <a:cubicBezTo>
                    <a:pt x="13789" y="236"/>
                    <a:pt x="13250" y="1"/>
                    <a:pt x="127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41"/>
            <p:cNvSpPr/>
            <p:nvPr/>
          </p:nvSpPr>
          <p:spPr>
            <a:xfrm flipH="1">
              <a:off x="343852" y="4683722"/>
              <a:ext cx="141997" cy="50407"/>
            </a:xfrm>
            <a:custGeom>
              <a:avLst/>
              <a:gdLst/>
              <a:ahLst/>
              <a:cxnLst/>
              <a:rect l="l" t="t" r="r" b="b"/>
              <a:pathLst>
                <a:path w="6065" h="2153" extrusionOk="0">
                  <a:moveTo>
                    <a:pt x="1602" y="0"/>
                  </a:moveTo>
                  <a:lnTo>
                    <a:pt x="1" y="2152"/>
                  </a:lnTo>
                  <a:lnTo>
                    <a:pt x="6065" y="2152"/>
                  </a:lnTo>
                  <a:lnTo>
                    <a:pt x="6065" y="840"/>
                  </a:lnTo>
                  <a:cubicBezTo>
                    <a:pt x="6065" y="840"/>
                    <a:pt x="5833" y="857"/>
                    <a:pt x="5465" y="857"/>
                  </a:cubicBezTo>
                  <a:cubicBezTo>
                    <a:pt x="4543" y="857"/>
                    <a:pt x="2765" y="750"/>
                    <a:pt x="1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41"/>
            <p:cNvSpPr/>
            <p:nvPr/>
          </p:nvSpPr>
          <p:spPr>
            <a:xfrm flipH="1">
              <a:off x="559583" y="4713200"/>
              <a:ext cx="133381" cy="46123"/>
            </a:xfrm>
            <a:custGeom>
              <a:avLst/>
              <a:gdLst/>
              <a:ahLst/>
              <a:cxnLst/>
              <a:rect l="l" t="t" r="r" b="b"/>
              <a:pathLst>
                <a:path w="5697" h="1970" extrusionOk="0">
                  <a:moveTo>
                    <a:pt x="1497" y="1"/>
                  </a:moveTo>
                  <a:lnTo>
                    <a:pt x="1" y="1970"/>
                  </a:lnTo>
                  <a:lnTo>
                    <a:pt x="5697" y="1970"/>
                  </a:lnTo>
                  <a:lnTo>
                    <a:pt x="5697" y="998"/>
                  </a:lnTo>
                  <a:cubicBezTo>
                    <a:pt x="5697" y="998"/>
                    <a:pt x="5498" y="1017"/>
                    <a:pt x="5175" y="1017"/>
                  </a:cubicBezTo>
                  <a:cubicBezTo>
                    <a:pt x="4334" y="1017"/>
                    <a:pt x="2655" y="893"/>
                    <a:pt x="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41"/>
            <p:cNvSpPr/>
            <p:nvPr/>
          </p:nvSpPr>
          <p:spPr>
            <a:xfrm flipH="1">
              <a:off x="882854" y="4730409"/>
              <a:ext cx="170256" cy="63940"/>
            </a:xfrm>
            <a:custGeom>
              <a:avLst/>
              <a:gdLst/>
              <a:ahLst/>
              <a:cxnLst/>
              <a:rect l="l" t="t" r="r" b="b"/>
              <a:pathLst>
                <a:path w="7272" h="2731" extrusionOk="0">
                  <a:moveTo>
                    <a:pt x="3282" y="1"/>
                  </a:moveTo>
                  <a:lnTo>
                    <a:pt x="3229" y="106"/>
                  </a:lnTo>
                  <a:lnTo>
                    <a:pt x="1" y="2731"/>
                  </a:lnTo>
                  <a:lnTo>
                    <a:pt x="6904" y="2731"/>
                  </a:lnTo>
                  <a:lnTo>
                    <a:pt x="7272" y="1235"/>
                  </a:lnTo>
                  <a:lnTo>
                    <a:pt x="7272" y="1235"/>
                  </a:lnTo>
                  <a:cubicBezTo>
                    <a:pt x="7272" y="1235"/>
                    <a:pt x="7046" y="1261"/>
                    <a:pt x="6693" y="1261"/>
                  </a:cubicBezTo>
                  <a:cubicBezTo>
                    <a:pt x="5827" y="1261"/>
                    <a:pt x="4196" y="1102"/>
                    <a:pt x="32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41"/>
            <p:cNvSpPr/>
            <p:nvPr/>
          </p:nvSpPr>
          <p:spPr>
            <a:xfrm flipH="1">
              <a:off x="1018676" y="4679414"/>
              <a:ext cx="170256" cy="54715"/>
            </a:xfrm>
            <a:custGeom>
              <a:avLst/>
              <a:gdLst/>
              <a:ahLst/>
              <a:cxnLst/>
              <a:rect l="l" t="t" r="r" b="b"/>
              <a:pathLst>
                <a:path w="7272" h="2337" extrusionOk="0">
                  <a:moveTo>
                    <a:pt x="2862" y="0"/>
                  </a:moveTo>
                  <a:lnTo>
                    <a:pt x="0" y="2336"/>
                  </a:lnTo>
                  <a:lnTo>
                    <a:pt x="6904" y="2336"/>
                  </a:lnTo>
                  <a:lnTo>
                    <a:pt x="7272" y="840"/>
                  </a:lnTo>
                  <a:lnTo>
                    <a:pt x="7272" y="840"/>
                  </a:lnTo>
                  <a:cubicBezTo>
                    <a:pt x="7271" y="840"/>
                    <a:pt x="6899" y="879"/>
                    <a:pt x="6354" y="879"/>
                  </a:cubicBezTo>
                  <a:cubicBezTo>
                    <a:pt x="5355" y="879"/>
                    <a:pt x="3779" y="748"/>
                    <a:pt x="2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41"/>
            <p:cNvSpPr/>
            <p:nvPr/>
          </p:nvSpPr>
          <p:spPr>
            <a:xfrm flipH="1">
              <a:off x="1604383" y="2455815"/>
              <a:ext cx="78057" cy="46146"/>
            </a:xfrm>
            <a:custGeom>
              <a:avLst/>
              <a:gdLst/>
              <a:ahLst/>
              <a:cxnLst/>
              <a:rect l="l" t="t" r="r" b="b"/>
              <a:pathLst>
                <a:path w="3334" h="1971" extrusionOk="0">
                  <a:moveTo>
                    <a:pt x="1050" y="0"/>
                  </a:moveTo>
                  <a:cubicBezTo>
                    <a:pt x="1050" y="0"/>
                    <a:pt x="105" y="27"/>
                    <a:pt x="0" y="945"/>
                  </a:cubicBezTo>
                  <a:lnTo>
                    <a:pt x="604" y="945"/>
                  </a:lnTo>
                  <a:cubicBezTo>
                    <a:pt x="604" y="945"/>
                    <a:pt x="1144" y="1971"/>
                    <a:pt x="1917" y="1971"/>
                  </a:cubicBezTo>
                  <a:cubicBezTo>
                    <a:pt x="2337" y="1971"/>
                    <a:pt x="2826" y="1668"/>
                    <a:pt x="3334" y="735"/>
                  </a:cubicBezTo>
                  <a:lnTo>
                    <a:pt x="3334" y="735"/>
                  </a:lnTo>
                  <a:cubicBezTo>
                    <a:pt x="3334" y="735"/>
                    <a:pt x="2711" y="959"/>
                    <a:pt x="2116" y="959"/>
                  </a:cubicBezTo>
                  <a:cubicBezTo>
                    <a:pt x="1559" y="959"/>
                    <a:pt x="1025" y="763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41"/>
            <p:cNvSpPr/>
            <p:nvPr/>
          </p:nvSpPr>
          <p:spPr>
            <a:xfrm flipH="1">
              <a:off x="1749430" y="2605989"/>
              <a:ext cx="110647" cy="54223"/>
            </a:xfrm>
            <a:custGeom>
              <a:avLst/>
              <a:gdLst/>
              <a:ahLst/>
              <a:cxnLst/>
              <a:rect l="l" t="t" r="r" b="b"/>
              <a:pathLst>
                <a:path w="4726" h="2316" extrusionOk="0">
                  <a:moveTo>
                    <a:pt x="3760" y="1"/>
                  </a:moveTo>
                  <a:cubicBezTo>
                    <a:pt x="2322" y="1"/>
                    <a:pt x="1" y="1776"/>
                    <a:pt x="1" y="1776"/>
                  </a:cubicBezTo>
                  <a:cubicBezTo>
                    <a:pt x="701" y="2167"/>
                    <a:pt x="1266" y="2316"/>
                    <a:pt x="1722" y="2316"/>
                  </a:cubicBezTo>
                  <a:cubicBezTo>
                    <a:pt x="3197" y="2316"/>
                    <a:pt x="3518" y="753"/>
                    <a:pt x="3518" y="753"/>
                  </a:cubicBezTo>
                  <a:lnTo>
                    <a:pt x="4726" y="569"/>
                  </a:lnTo>
                  <a:cubicBezTo>
                    <a:pt x="4539" y="159"/>
                    <a:pt x="4189" y="1"/>
                    <a:pt x="3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41"/>
            <p:cNvSpPr/>
            <p:nvPr/>
          </p:nvSpPr>
          <p:spPr>
            <a:xfrm flipH="1">
              <a:off x="1429836" y="2617696"/>
              <a:ext cx="77449" cy="73375"/>
            </a:xfrm>
            <a:custGeom>
              <a:avLst/>
              <a:gdLst/>
              <a:ahLst/>
              <a:cxnLst/>
              <a:rect l="l" t="t" r="r" b="b"/>
              <a:pathLst>
                <a:path w="3308" h="3134" extrusionOk="0">
                  <a:moveTo>
                    <a:pt x="1681" y="0"/>
                  </a:moveTo>
                  <a:cubicBezTo>
                    <a:pt x="1322" y="0"/>
                    <a:pt x="977" y="36"/>
                    <a:pt x="709" y="148"/>
                  </a:cubicBezTo>
                  <a:cubicBezTo>
                    <a:pt x="473" y="253"/>
                    <a:pt x="236" y="436"/>
                    <a:pt x="0" y="620"/>
                  </a:cubicBezTo>
                  <a:cubicBezTo>
                    <a:pt x="158" y="1303"/>
                    <a:pt x="368" y="2169"/>
                    <a:pt x="604" y="3114"/>
                  </a:cubicBezTo>
                  <a:cubicBezTo>
                    <a:pt x="670" y="3127"/>
                    <a:pt x="729" y="3133"/>
                    <a:pt x="788" y="3133"/>
                  </a:cubicBezTo>
                  <a:cubicBezTo>
                    <a:pt x="847" y="3133"/>
                    <a:pt x="906" y="3127"/>
                    <a:pt x="971" y="3114"/>
                  </a:cubicBezTo>
                  <a:cubicBezTo>
                    <a:pt x="2153" y="2720"/>
                    <a:pt x="3308" y="1303"/>
                    <a:pt x="3071" y="95"/>
                  </a:cubicBezTo>
                  <a:cubicBezTo>
                    <a:pt x="2680" y="65"/>
                    <a:pt x="2167" y="0"/>
                    <a:pt x="16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41"/>
            <p:cNvSpPr/>
            <p:nvPr/>
          </p:nvSpPr>
          <p:spPr>
            <a:xfrm flipH="1">
              <a:off x="1393569" y="2716360"/>
              <a:ext cx="88523" cy="103319"/>
            </a:xfrm>
            <a:custGeom>
              <a:avLst/>
              <a:gdLst/>
              <a:ahLst/>
              <a:cxnLst/>
              <a:rect l="l" t="t" r="r" b="b"/>
              <a:pathLst>
                <a:path w="3781" h="4413" extrusionOk="0">
                  <a:moveTo>
                    <a:pt x="2109" y="1"/>
                  </a:moveTo>
                  <a:cubicBezTo>
                    <a:pt x="1473" y="1"/>
                    <a:pt x="692" y="536"/>
                    <a:pt x="0" y="947"/>
                  </a:cubicBezTo>
                  <a:cubicBezTo>
                    <a:pt x="263" y="2076"/>
                    <a:pt x="552" y="3257"/>
                    <a:pt x="814" y="4412"/>
                  </a:cubicBezTo>
                  <a:cubicBezTo>
                    <a:pt x="1785" y="4228"/>
                    <a:pt x="2809" y="3493"/>
                    <a:pt x="3308" y="2653"/>
                  </a:cubicBezTo>
                  <a:cubicBezTo>
                    <a:pt x="3780" y="1866"/>
                    <a:pt x="3413" y="475"/>
                    <a:pt x="2494" y="81"/>
                  </a:cubicBezTo>
                  <a:cubicBezTo>
                    <a:pt x="2374" y="25"/>
                    <a:pt x="2245" y="1"/>
                    <a:pt x="2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41"/>
            <p:cNvSpPr/>
            <p:nvPr/>
          </p:nvSpPr>
          <p:spPr>
            <a:xfrm flipH="1">
              <a:off x="1311832" y="3080229"/>
              <a:ext cx="89131" cy="119825"/>
            </a:xfrm>
            <a:custGeom>
              <a:avLst/>
              <a:gdLst/>
              <a:ahLst/>
              <a:cxnLst/>
              <a:rect l="l" t="t" r="r" b="b"/>
              <a:pathLst>
                <a:path w="3807" h="5118" extrusionOk="0">
                  <a:moveTo>
                    <a:pt x="1333" y="1"/>
                  </a:moveTo>
                  <a:cubicBezTo>
                    <a:pt x="906" y="1"/>
                    <a:pt x="487" y="124"/>
                    <a:pt x="184" y="395"/>
                  </a:cubicBezTo>
                  <a:cubicBezTo>
                    <a:pt x="105" y="473"/>
                    <a:pt x="53" y="552"/>
                    <a:pt x="0" y="657"/>
                  </a:cubicBezTo>
                  <a:cubicBezTo>
                    <a:pt x="447" y="2127"/>
                    <a:pt x="945" y="3518"/>
                    <a:pt x="1444" y="4805"/>
                  </a:cubicBezTo>
                  <a:cubicBezTo>
                    <a:pt x="1680" y="4936"/>
                    <a:pt x="1890" y="5041"/>
                    <a:pt x="2205" y="5093"/>
                  </a:cubicBezTo>
                  <a:cubicBezTo>
                    <a:pt x="2304" y="5109"/>
                    <a:pt x="2393" y="5117"/>
                    <a:pt x="2472" y="5117"/>
                  </a:cubicBezTo>
                  <a:cubicBezTo>
                    <a:pt x="3048" y="5117"/>
                    <a:pt x="3162" y="4709"/>
                    <a:pt x="3439" y="4017"/>
                  </a:cubicBezTo>
                  <a:cubicBezTo>
                    <a:pt x="3807" y="3020"/>
                    <a:pt x="3544" y="1576"/>
                    <a:pt x="2888" y="683"/>
                  </a:cubicBezTo>
                  <a:cubicBezTo>
                    <a:pt x="2564" y="251"/>
                    <a:pt x="1941" y="1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41"/>
            <p:cNvSpPr/>
            <p:nvPr/>
          </p:nvSpPr>
          <p:spPr>
            <a:xfrm flipH="1">
              <a:off x="1219655" y="3253231"/>
              <a:ext cx="113082" cy="156442"/>
            </a:xfrm>
            <a:custGeom>
              <a:avLst/>
              <a:gdLst/>
              <a:ahLst/>
              <a:cxnLst/>
              <a:rect l="l" t="t" r="r" b="b"/>
              <a:pathLst>
                <a:path w="4830" h="6682" extrusionOk="0">
                  <a:moveTo>
                    <a:pt x="1624" y="1"/>
                  </a:moveTo>
                  <a:cubicBezTo>
                    <a:pt x="1064" y="1"/>
                    <a:pt x="509" y="168"/>
                    <a:pt x="105" y="539"/>
                  </a:cubicBezTo>
                  <a:cubicBezTo>
                    <a:pt x="79" y="566"/>
                    <a:pt x="26" y="618"/>
                    <a:pt x="0" y="671"/>
                  </a:cubicBezTo>
                  <a:cubicBezTo>
                    <a:pt x="1103" y="2954"/>
                    <a:pt x="2021" y="4372"/>
                    <a:pt x="2021" y="4372"/>
                  </a:cubicBezTo>
                  <a:lnTo>
                    <a:pt x="3202" y="6682"/>
                  </a:lnTo>
                  <a:cubicBezTo>
                    <a:pt x="3859" y="6629"/>
                    <a:pt x="4016" y="6130"/>
                    <a:pt x="4357" y="5238"/>
                  </a:cubicBezTo>
                  <a:cubicBezTo>
                    <a:pt x="4830" y="3926"/>
                    <a:pt x="4489" y="2062"/>
                    <a:pt x="3622" y="881"/>
                  </a:cubicBezTo>
                  <a:cubicBezTo>
                    <a:pt x="3209" y="329"/>
                    <a:pt x="2411" y="1"/>
                    <a:pt x="1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41"/>
            <p:cNvSpPr/>
            <p:nvPr/>
          </p:nvSpPr>
          <p:spPr>
            <a:xfrm flipH="1">
              <a:off x="840451" y="3185332"/>
              <a:ext cx="140124" cy="111888"/>
            </a:xfrm>
            <a:custGeom>
              <a:avLst/>
              <a:gdLst/>
              <a:ahLst/>
              <a:cxnLst/>
              <a:rect l="l" t="t" r="r" b="b"/>
              <a:pathLst>
                <a:path w="5985" h="4779" extrusionOk="0">
                  <a:moveTo>
                    <a:pt x="971" y="1"/>
                  </a:moveTo>
                  <a:cubicBezTo>
                    <a:pt x="945" y="27"/>
                    <a:pt x="893" y="27"/>
                    <a:pt x="866" y="53"/>
                  </a:cubicBezTo>
                  <a:cubicBezTo>
                    <a:pt x="0" y="683"/>
                    <a:pt x="263" y="1182"/>
                    <a:pt x="709" y="2179"/>
                  </a:cubicBezTo>
                  <a:cubicBezTo>
                    <a:pt x="1313" y="3466"/>
                    <a:pt x="2887" y="4542"/>
                    <a:pt x="4305" y="4752"/>
                  </a:cubicBezTo>
                  <a:cubicBezTo>
                    <a:pt x="4402" y="4770"/>
                    <a:pt x="4500" y="4779"/>
                    <a:pt x="4600" y="4779"/>
                  </a:cubicBezTo>
                  <a:cubicBezTo>
                    <a:pt x="5066" y="4779"/>
                    <a:pt x="5552" y="4587"/>
                    <a:pt x="5985" y="4306"/>
                  </a:cubicBezTo>
                  <a:cubicBezTo>
                    <a:pt x="3360" y="2311"/>
                    <a:pt x="1391" y="132"/>
                    <a:pt x="1391" y="132"/>
                  </a:cubicBezTo>
                  <a:cubicBezTo>
                    <a:pt x="1260" y="79"/>
                    <a:pt x="1103" y="53"/>
                    <a:pt x="9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41"/>
            <p:cNvSpPr/>
            <p:nvPr/>
          </p:nvSpPr>
          <p:spPr>
            <a:xfrm flipH="1">
              <a:off x="1185235" y="3539296"/>
              <a:ext cx="75599" cy="158011"/>
            </a:xfrm>
            <a:custGeom>
              <a:avLst/>
              <a:gdLst/>
              <a:ahLst/>
              <a:cxnLst/>
              <a:rect l="l" t="t" r="r" b="b"/>
              <a:pathLst>
                <a:path w="3229" h="6749" extrusionOk="0">
                  <a:moveTo>
                    <a:pt x="785" y="1"/>
                  </a:moveTo>
                  <a:cubicBezTo>
                    <a:pt x="760" y="1"/>
                    <a:pt x="734" y="1"/>
                    <a:pt x="709" y="2"/>
                  </a:cubicBezTo>
                  <a:cubicBezTo>
                    <a:pt x="315" y="1236"/>
                    <a:pt x="158" y="2339"/>
                    <a:pt x="158" y="2339"/>
                  </a:cubicBezTo>
                  <a:cubicBezTo>
                    <a:pt x="0" y="4045"/>
                    <a:pt x="184" y="5515"/>
                    <a:pt x="551" y="6749"/>
                  </a:cubicBezTo>
                  <a:cubicBezTo>
                    <a:pt x="761" y="6644"/>
                    <a:pt x="971" y="6486"/>
                    <a:pt x="1234" y="6329"/>
                  </a:cubicBezTo>
                  <a:cubicBezTo>
                    <a:pt x="2415" y="5541"/>
                    <a:pt x="3229" y="3835"/>
                    <a:pt x="3229" y="2365"/>
                  </a:cubicBezTo>
                  <a:cubicBezTo>
                    <a:pt x="3229" y="1233"/>
                    <a:pt x="2019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41"/>
            <p:cNvSpPr/>
            <p:nvPr/>
          </p:nvSpPr>
          <p:spPr>
            <a:xfrm flipH="1">
              <a:off x="1025439" y="3541521"/>
              <a:ext cx="85432" cy="117203"/>
            </a:xfrm>
            <a:custGeom>
              <a:avLst/>
              <a:gdLst/>
              <a:ahLst/>
              <a:cxnLst/>
              <a:rect l="l" t="t" r="r" b="b"/>
              <a:pathLst>
                <a:path w="3649" h="5006" extrusionOk="0">
                  <a:moveTo>
                    <a:pt x="1907" y="0"/>
                  </a:moveTo>
                  <a:cubicBezTo>
                    <a:pt x="1849" y="0"/>
                    <a:pt x="1791" y="4"/>
                    <a:pt x="1733" y="12"/>
                  </a:cubicBezTo>
                  <a:cubicBezTo>
                    <a:pt x="709" y="117"/>
                    <a:pt x="0" y="3162"/>
                    <a:pt x="0" y="3162"/>
                  </a:cubicBezTo>
                  <a:cubicBezTo>
                    <a:pt x="158" y="3740"/>
                    <a:pt x="210" y="4239"/>
                    <a:pt x="656" y="4685"/>
                  </a:cubicBezTo>
                  <a:cubicBezTo>
                    <a:pt x="884" y="4912"/>
                    <a:pt x="1071" y="5006"/>
                    <a:pt x="1260" y="5006"/>
                  </a:cubicBezTo>
                  <a:cubicBezTo>
                    <a:pt x="1530" y="5006"/>
                    <a:pt x="1804" y="4816"/>
                    <a:pt x="2205" y="4554"/>
                  </a:cubicBezTo>
                  <a:cubicBezTo>
                    <a:pt x="3045" y="4002"/>
                    <a:pt x="3649" y="2742"/>
                    <a:pt x="3623" y="1692"/>
                  </a:cubicBezTo>
                  <a:cubicBezTo>
                    <a:pt x="3623" y="904"/>
                    <a:pt x="2791" y="0"/>
                    <a:pt x="1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41"/>
            <p:cNvSpPr/>
            <p:nvPr/>
          </p:nvSpPr>
          <p:spPr>
            <a:xfrm flipH="1">
              <a:off x="1025439" y="3297014"/>
              <a:ext cx="85432" cy="117718"/>
            </a:xfrm>
            <a:custGeom>
              <a:avLst/>
              <a:gdLst/>
              <a:ahLst/>
              <a:cxnLst/>
              <a:rect l="l" t="t" r="r" b="b"/>
              <a:pathLst>
                <a:path w="3649" h="5028" extrusionOk="0">
                  <a:moveTo>
                    <a:pt x="1878" y="0"/>
                  </a:moveTo>
                  <a:cubicBezTo>
                    <a:pt x="1830" y="0"/>
                    <a:pt x="1781" y="3"/>
                    <a:pt x="1733" y="8"/>
                  </a:cubicBezTo>
                  <a:cubicBezTo>
                    <a:pt x="709" y="139"/>
                    <a:pt x="0" y="3184"/>
                    <a:pt x="0" y="3184"/>
                  </a:cubicBezTo>
                  <a:cubicBezTo>
                    <a:pt x="158" y="3762"/>
                    <a:pt x="210" y="4234"/>
                    <a:pt x="656" y="4707"/>
                  </a:cubicBezTo>
                  <a:cubicBezTo>
                    <a:pt x="884" y="4934"/>
                    <a:pt x="1071" y="5027"/>
                    <a:pt x="1260" y="5027"/>
                  </a:cubicBezTo>
                  <a:cubicBezTo>
                    <a:pt x="1530" y="5027"/>
                    <a:pt x="1804" y="4838"/>
                    <a:pt x="2205" y="4575"/>
                  </a:cubicBezTo>
                  <a:cubicBezTo>
                    <a:pt x="3045" y="3998"/>
                    <a:pt x="3649" y="2764"/>
                    <a:pt x="3623" y="1714"/>
                  </a:cubicBezTo>
                  <a:cubicBezTo>
                    <a:pt x="3623" y="893"/>
                    <a:pt x="2772" y="0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41"/>
            <p:cNvSpPr/>
            <p:nvPr/>
          </p:nvSpPr>
          <p:spPr>
            <a:xfrm flipH="1">
              <a:off x="1213496" y="3064495"/>
              <a:ext cx="98356" cy="112216"/>
            </a:xfrm>
            <a:custGeom>
              <a:avLst/>
              <a:gdLst/>
              <a:ahLst/>
              <a:cxnLst/>
              <a:rect l="l" t="t" r="r" b="b"/>
              <a:pathLst>
                <a:path w="4201" h="4793" extrusionOk="0">
                  <a:moveTo>
                    <a:pt x="1846" y="1"/>
                  </a:moveTo>
                  <a:cubicBezTo>
                    <a:pt x="1429" y="1"/>
                    <a:pt x="1019" y="127"/>
                    <a:pt x="736" y="410"/>
                  </a:cubicBezTo>
                  <a:cubicBezTo>
                    <a:pt x="1" y="1119"/>
                    <a:pt x="1287" y="3980"/>
                    <a:pt x="1287" y="3980"/>
                  </a:cubicBezTo>
                  <a:cubicBezTo>
                    <a:pt x="1759" y="4348"/>
                    <a:pt x="2100" y="4689"/>
                    <a:pt x="2730" y="4768"/>
                  </a:cubicBezTo>
                  <a:cubicBezTo>
                    <a:pt x="2827" y="4785"/>
                    <a:pt x="2914" y="4793"/>
                    <a:pt x="2991" y="4793"/>
                  </a:cubicBezTo>
                  <a:cubicBezTo>
                    <a:pt x="3521" y="4793"/>
                    <a:pt x="3630" y="4408"/>
                    <a:pt x="3859" y="3744"/>
                  </a:cubicBezTo>
                  <a:cubicBezTo>
                    <a:pt x="4200" y="2773"/>
                    <a:pt x="3912" y="1434"/>
                    <a:pt x="3255" y="594"/>
                  </a:cubicBezTo>
                  <a:cubicBezTo>
                    <a:pt x="2957" y="221"/>
                    <a:pt x="2395" y="1"/>
                    <a:pt x="1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41"/>
            <p:cNvSpPr/>
            <p:nvPr/>
          </p:nvSpPr>
          <p:spPr>
            <a:xfrm flipH="1">
              <a:off x="916027" y="3303219"/>
              <a:ext cx="71314" cy="81569"/>
            </a:xfrm>
            <a:custGeom>
              <a:avLst/>
              <a:gdLst/>
              <a:ahLst/>
              <a:cxnLst/>
              <a:rect l="l" t="t" r="r" b="b"/>
              <a:pathLst>
                <a:path w="3046" h="3484" extrusionOk="0">
                  <a:moveTo>
                    <a:pt x="1339" y="1"/>
                  </a:moveTo>
                  <a:cubicBezTo>
                    <a:pt x="1037" y="1"/>
                    <a:pt x="738" y="93"/>
                    <a:pt x="525" y="294"/>
                  </a:cubicBezTo>
                  <a:cubicBezTo>
                    <a:pt x="0" y="819"/>
                    <a:pt x="945" y="2893"/>
                    <a:pt x="945" y="2893"/>
                  </a:cubicBezTo>
                  <a:cubicBezTo>
                    <a:pt x="1287" y="3156"/>
                    <a:pt x="1523" y="3392"/>
                    <a:pt x="1995" y="3471"/>
                  </a:cubicBezTo>
                  <a:cubicBezTo>
                    <a:pt x="2055" y="3479"/>
                    <a:pt x="2110" y="3483"/>
                    <a:pt x="2159" y="3483"/>
                  </a:cubicBezTo>
                  <a:cubicBezTo>
                    <a:pt x="2565" y="3483"/>
                    <a:pt x="2645" y="3201"/>
                    <a:pt x="2809" y="2709"/>
                  </a:cubicBezTo>
                  <a:cubicBezTo>
                    <a:pt x="3045" y="2027"/>
                    <a:pt x="2835" y="1056"/>
                    <a:pt x="2363" y="452"/>
                  </a:cubicBezTo>
                  <a:cubicBezTo>
                    <a:pt x="2152" y="166"/>
                    <a:pt x="1743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41"/>
            <p:cNvSpPr/>
            <p:nvPr/>
          </p:nvSpPr>
          <p:spPr>
            <a:xfrm flipH="1">
              <a:off x="758689" y="3456015"/>
              <a:ext cx="71314" cy="81195"/>
            </a:xfrm>
            <a:custGeom>
              <a:avLst/>
              <a:gdLst/>
              <a:ahLst/>
              <a:cxnLst/>
              <a:rect l="l" t="t" r="r" b="b"/>
              <a:pathLst>
                <a:path w="3046" h="3468" extrusionOk="0">
                  <a:moveTo>
                    <a:pt x="1366" y="1"/>
                  </a:moveTo>
                  <a:cubicBezTo>
                    <a:pt x="1055" y="1"/>
                    <a:pt x="745" y="97"/>
                    <a:pt x="525" y="304"/>
                  </a:cubicBezTo>
                  <a:cubicBezTo>
                    <a:pt x="0" y="829"/>
                    <a:pt x="945" y="2877"/>
                    <a:pt x="945" y="2877"/>
                  </a:cubicBezTo>
                  <a:cubicBezTo>
                    <a:pt x="1286" y="3139"/>
                    <a:pt x="1523" y="3402"/>
                    <a:pt x="1995" y="3454"/>
                  </a:cubicBezTo>
                  <a:cubicBezTo>
                    <a:pt x="2055" y="3463"/>
                    <a:pt x="2110" y="3467"/>
                    <a:pt x="2159" y="3467"/>
                  </a:cubicBezTo>
                  <a:cubicBezTo>
                    <a:pt x="2565" y="3467"/>
                    <a:pt x="2645" y="3184"/>
                    <a:pt x="2809" y="2693"/>
                  </a:cubicBezTo>
                  <a:cubicBezTo>
                    <a:pt x="3045" y="2011"/>
                    <a:pt x="2835" y="1039"/>
                    <a:pt x="2363" y="436"/>
                  </a:cubicBezTo>
                  <a:cubicBezTo>
                    <a:pt x="2157" y="156"/>
                    <a:pt x="1762" y="1"/>
                    <a:pt x="1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41"/>
            <p:cNvSpPr/>
            <p:nvPr/>
          </p:nvSpPr>
          <p:spPr>
            <a:xfrm flipH="1">
              <a:off x="852109" y="3454329"/>
              <a:ext cx="84847" cy="117554"/>
            </a:xfrm>
            <a:custGeom>
              <a:avLst/>
              <a:gdLst/>
              <a:ahLst/>
              <a:cxnLst/>
              <a:rect l="l" t="t" r="r" b="b"/>
              <a:pathLst>
                <a:path w="3624" h="5021" extrusionOk="0">
                  <a:moveTo>
                    <a:pt x="1879" y="1"/>
                  </a:moveTo>
                  <a:cubicBezTo>
                    <a:pt x="1830" y="1"/>
                    <a:pt x="1782" y="4"/>
                    <a:pt x="1733" y="9"/>
                  </a:cubicBezTo>
                  <a:cubicBezTo>
                    <a:pt x="709" y="140"/>
                    <a:pt x="1" y="3185"/>
                    <a:pt x="1" y="3185"/>
                  </a:cubicBezTo>
                  <a:cubicBezTo>
                    <a:pt x="158" y="3763"/>
                    <a:pt x="211" y="4235"/>
                    <a:pt x="657" y="4708"/>
                  </a:cubicBezTo>
                  <a:cubicBezTo>
                    <a:pt x="880" y="4931"/>
                    <a:pt x="1065" y="5021"/>
                    <a:pt x="1249" y="5021"/>
                  </a:cubicBezTo>
                  <a:cubicBezTo>
                    <a:pt x="1519" y="5021"/>
                    <a:pt x="1789" y="4826"/>
                    <a:pt x="2179" y="4576"/>
                  </a:cubicBezTo>
                  <a:cubicBezTo>
                    <a:pt x="3046" y="3999"/>
                    <a:pt x="3623" y="2765"/>
                    <a:pt x="3623" y="1715"/>
                  </a:cubicBezTo>
                  <a:cubicBezTo>
                    <a:pt x="3623" y="893"/>
                    <a:pt x="2773" y="1"/>
                    <a:pt x="1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41"/>
            <p:cNvSpPr/>
            <p:nvPr/>
          </p:nvSpPr>
          <p:spPr>
            <a:xfrm flipH="1">
              <a:off x="542373" y="3539156"/>
              <a:ext cx="85432" cy="117531"/>
            </a:xfrm>
            <a:custGeom>
              <a:avLst/>
              <a:gdLst/>
              <a:ahLst/>
              <a:cxnLst/>
              <a:rect l="l" t="t" r="r" b="b"/>
              <a:pathLst>
                <a:path w="3649" h="5020" extrusionOk="0">
                  <a:moveTo>
                    <a:pt x="1878" y="0"/>
                  </a:moveTo>
                  <a:cubicBezTo>
                    <a:pt x="1830" y="0"/>
                    <a:pt x="1781" y="3"/>
                    <a:pt x="1733" y="8"/>
                  </a:cubicBezTo>
                  <a:cubicBezTo>
                    <a:pt x="709" y="140"/>
                    <a:pt x="0" y="3185"/>
                    <a:pt x="0" y="3185"/>
                  </a:cubicBezTo>
                  <a:cubicBezTo>
                    <a:pt x="158" y="3762"/>
                    <a:pt x="210" y="4235"/>
                    <a:pt x="656" y="4707"/>
                  </a:cubicBezTo>
                  <a:cubicBezTo>
                    <a:pt x="880" y="4930"/>
                    <a:pt x="1064" y="5020"/>
                    <a:pt x="1250" y="5020"/>
                  </a:cubicBezTo>
                  <a:cubicBezTo>
                    <a:pt x="1523" y="5020"/>
                    <a:pt x="1799" y="4826"/>
                    <a:pt x="2205" y="4576"/>
                  </a:cubicBezTo>
                  <a:cubicBezTo>
                    <a:pt x="3045" y="3998"/>
                    <a:pt x="3649" y="2765"/>
                    <a:pt x="3649" y="1715"/>
                  </a:cubicBezTo>
                  <a:cubicBezTo>
                    <a:pt x="3624" y="893"/>
                    <a:pt x="2772" y="0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41"/>
            <p:cNvSpPr/>
            <p:nvPr/>
          </p:nvSpPr>
          <p:spPr>
            <a:xfrm flipH="1">
              <a:off x="302664" y="3620822"/>
              <a:ext cx="54106" cy="117250"/>
            </a:xfrm>
            <a:custGeom>
              <a:avLst/>
              <a:gdLst/>
              <a:ahLst/>
              <a:cxnLst/>
              <a:rect l="l" t="t" r="r" b="b"/>
              <a:pathLst>
                <a:path w="2311" h="5008" extrusionOk="0">
                  <a:moveTo>
                    <a:pt x="1889" y="1"/>
                  </a:moveTo>
                  <a:cubicBezTo>
                    <a:pt x="1838" y="1"/>
                    <a:pt x="1787" y="4"/>
                    <a:pt x="1733" y="12"/>
                  </a:cubicBezTo>
                  <a:cubicBezTo>
                    <a:pt x="709" y="117"/>
                    <a:pt x="0" y="3162"/>
                    <a:pt x="0" y="3162"/>
                  </a:cubicBezTo>
                  <a:cubicBezTo>
                    <a:pt x="158" y="3739"/>
                    <a:pt x="210" y="4238"/>
                    <a:pt x="657" y="4684"/>
                  </a:cubicBezTo>
                  <a:cubicBezTo>
                    <a:pt x="883" y="4910"/>
                    <a:pt x="1071" y="5007"/>
                    <a:pt x="1262" y="5007"/>
                  </a:cubicBezTo>
                  <a:cubicBezTo>
                    <a:pt x="1426" y="5007"/>
                    <a:pt x="1592" y="4936"/>
                    <a:pt x="1785" y="4815"/>
                  </a:cubicBezTo>
                  <a:cubicBezTo>
                    <a:pt x="2179" y="3030"/>
                    <a:pt x="2310" y="1455"/>
                    <a:pt x="2258" y="38"/>
                  </a:cubicBezTo>
                  <a:cubicBezTo>
                    <a:pt x="2128" y="19"/>
                    <a:pt x="2011" y="1"/>
                    <a:pt x="1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41"/>
            <p:cNvSpPr/>
            <p:nvPr/>
          </p:nvSpPr>
          <p:spPr>
            <a:xfrm flipH="1">
              <a:off x="343850" y="3496754"/>
              <a:ext cx="85456" cy="117109"/>
            </a:xfrm>
            <a:custGeom>
              <a:avLst/>
              <a:gdLst/>
              <a:ahLst/>
              <a:cxnLst/>
              <a:rect l="l" t="t" r="r" b="b"/>
              <a:pathLst>
                <a:path w="3650" h="5002" extrusionOk="0">
                  <a:moveTo>
                    <a:pt x="1901" y="0"/>
                  </a:moveTo>
                  <a:cubicBezTo>
                    <a:pt x="1854" y="0"/>
                    <a:pt x="1807" y="3"/>
                    <a:pt x="1760" y="8"/>
                  </a:cubicBezTo>
                  <a:cubicBezTo>
                    <a:pt x="736" y="113"/>
                    <a:pt x="1" y="3158"/>
                    <a:pt x="1" y="3158"/>
                  </a:cubicBezTo>
                  <a:cubicBezTo>
                    <a:pt x="158" y="3762"/>
                    <a:pt x="211" y="4234"/>
                    <a:pt x="657" y="4681"/>
                  </a:cubicBezTo>
                  <a:cubicBezTo>
                    <a:pt x="884" y="4908"/>
                    <a:pt x="1072" y="5001"/>
                    <a:pt x="1261" y="5001"/>
                  </a:cubicBezTo>
                  <a:cubicBezTo>
                    <a:pt x="1531" y="5001"/>
                    <a:pt x="1805" y="4812"/>
                    <a:pt x="2206" y="4549"/>
                  </a:cubicBezTo>
                  <a:cubicBezTo>
                    <a:pt x="3046" y="3998"/>
                    <a:pt x="3650" y="2764"/>
                    <a:pt x="3650" y="1714"/>
                  </a:cubicBezTo>
                  <a:cubicBezTo>
                    <a:pt x="3625" y="893"/>
                    <a:pt x="2773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41"/>
            <p:cNvSpPr/>
            <p:nvPr/>
          </p:nvSpPr>
          <p:spPr>
            <a:xfrm flipH="1">
              <a:off x="509781" y="3824332"/>
              <a:ext cx="76231" cy="116969"/>
            </a:xfrm>
            <a:custGeom>
              <a:avLst/>
              <a:gdLst/>
              <a:ahLst/>
              <a:cxnLst/>
              <a:rect l="l" t="t" r="r" b="b"/>
              <a:pathLst>
                <a:path w="3256" h="4996" extrusionOk="0">
                  <a:moveTo>
                    <a:pt x="1507" y="0"/>
                  </a:moveTo>
                  <a:cubicBezTo>
                    <a:pt x="1460" y="0"/>
                    <a:pt x="1412" y="3"/>
                    <a:pt x="1365" y="8"/>
                  </a:cubicBezTo>
                  <a:cubicBezTo>
                    <a:pt x="788" y="61"/>
                    <a:pt x="315" y="1058"/>
                    <a:pt x="0" y="1924"/>
                  </a:cubicBezTo>
                  <a:cubicBezTo>
                    <a:pt x="184" y="3158"/>
                    <a:pt x="551" y="4182"/>
                    <a:pt x="919" y="4996"/>
                  </a:cubicBezTo>
                  <a:cubicBezTo>
                    <a:pt x="1181" y="4996"/>
                    <a:pt x="1444" y="4812"/>
                    <a:pt x="1811" y="4549"/>
                  </a:cubicBezTo>
                  <a:cubicBezTo>
                    <a:pt x="2678" y="3998"/>
                    <a:pt x="3255" y="2764"/>
                    <a:pt x="3255" y="1714"/>
                  </a:cubicBezTo>
                  <a:cubicBezTo>
                    <a:pt x="3255" y="893"/>
                    <a:pt x="2381" y="0"/>
                    <a:pt x="1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41"/>
            <p:cNvSpPr/>
            <p:nvPr/>
          </p:nvSpPr>
          <p:spPr>
            <a:xfrm flipH="1">
              <a:off x="386860" y="3824332"/>
              <a:ext cx="84847" cy="117109"/>
            </a:xfrm>
            <a:custGeom>
              <a:avLst/>
              <a:gdLst/>
              <a:ahLst/>
              <a:cxnLst/>
              <a:rect l="l" t="t" r="r" b="b"/>
              <a:pathLst>
                <a:path w="3624" h="5002" extrusionOk="0">
                  <a:moveTo>
                    <a:pt x="1879" y="0"/>
                  </a:moveTo>
                  <a:cubicBezTo>
                    <a:pt x="1830" y="0"/>
                    <a:pt x="1782" y="3"/>
                    <a:pt x="1733" y="8"/>
                  </a:cubicBezTo>
                  <a:cubicBezTo>
                    <a:pt x="709" y="113"/>
                    <a:pt x="1" y="3158"/>
                    <a:pt x="1" y="3158"/>
                  </a:cubicBezTo>
                  <a:cubicBezTo>
                    <a:pt x="158" y="3762"/>
                    <a:pt x="211" y="4234"/>
                    <a:pt x="657" y="4681"/>
                  </a:cubicBezTo>
                  <a:cubicBezTo>
                    <a:pt x="884" y="4908"/>
                    <a:pt x="1071" y="5001"/>
                    <a:pt x="1259" y="5001"/>
                  </a:cubicBezTo>
                  <a:cubicBezTo>
                    <a:pt x="1526" y="5001"/>
                    <a:pt x="1794" y="4812"/>
                    <a:pt x="2179" y="4549"/>
                  </a:cubicBezTo>
                  <a:cubicBezTo>
                    <a:pt x="3046" y="3998"/>
                    <a:pt x="3623" y="2764"/>
                    <a:pt x="3623" y="1714"/>
                  </a:cubicBezTo>
                  <a:cubicBezTo>
                    <a:pt x="3623" y="893"/>
                    <a:pt x="2773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41"/>
            <p:cNvSpPr/>
            <p:nvPr/>
          </p:nvSpPr>
          <p:spPr>
            <a:xfrm flipH="1">
              <a:off x="434810" y="3674392"/>
              <a:ext cx="59023" cy="80445"/>
            </a:xfrm>
            <a:custGeom>
              <a:avLst/>
              <a:gdLst/>
              <a:ahLst/>
              <a:cxnLst/>
              <a:rect l="l" t="t" r="r" b="b"/>
              <a:pathLst>
                <a:path w="2521" h="3436" extrusionOk="0">
                  <a:moveTo>
                    <a:pt x="1313" y="1"/>
                  </a:moveTo>
                  <a:cubicBezTo>
                    <a:pt x="1278" y="1"/>
                    <a:pt x="1243" y="3"/>
                    <a:pt x="1208" y="7"/>
                  </a:cubicBezTo>
                  <a:cubicBezTo>
                    <a:pt x="499" y="86"/>
                    <a:pt x="1" y="2186"/>
                    <a:pt x="1" y="2186"/>
                  </a:cubicBezTo>
                  <a:cubicBezTo>
                    <a:pt x="132" y="2580"/>
                    <a:pt x="158" y="2895"/>
                    <a:pt x="473" y="3210"/>
                  </a:cubicBezTo>
                  <a:cubicBezTo>
                    <a:pt x="624" y="3371"/>
                    <a:pt x="748" y="3435"/>
                    <a:pt x="874" y="3435"/>
                  </a:cubicBezTo>
                  <a:cubicBezTo>
                    <a:pt x="1057" y="3435"/>
                    <a:pt x="1244" y="3301"/>
                    <a:pt x="1523" y="3131"/>
                  </a:cubicBezTo>
                  <a:cubicBezTo>
                    <a:pt x="2101" y="2737"/>
                    <a:pt x="2521" y="1897"/>
                    <a:pt x="2521" y="1162"/>
                  </a:cubicBezTo>
                  <a:cubicBezTo>
                    <a:pt x="2496" y="617"/>
                    <a:pt x="1909" y="1"/>
                    <a:pt x="1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41"/>
            <p:cNvSpPr/>
            <p:nvPr/>
          </p:nvSpPr>
          <p:spPr>
            <a:xfrm flipH="1">
              <a:off x="436028" y="3383854"/>
              <a:ext cx="57805" cy="66140"/>
            </a:xfrm>
            <a:custGeom>
              <a:avLst/>
              <a:gdLst/>
              <a:ahLst/>
              <a:cxnLst/>
              <a:rect l="l" t="t" r="r" b="b"/>
              <a:pathLst>
                <a:path w="2469" h="2825" extrusionOk="0">
                  <a:moveTo>
                    <a:pt x="578" y="0"/>
                  </a:moveTo>
                  <a:cubicBezTo>
                    <a:pt x="237" y="656"/>
                    <a:pt x="1" y="1575"/>
                    <a:pt x="1" y="1575"/>
                  </a:cubicBezTo>
                  <a:cubicBezTo>
                    <a:pt x="132" y="1969"/>
                    <a:pt x="158" y="2284"/>
                    <a:pt x="473" y="2599"/>
                  </a:cubicBezTo>
                  <a:cubicBezTo>
                    <a:pt x="624" y="2760"/>
                    <a:pt x="748" y="2825"/>
                    <a:pt x="874" y="2825"/>
                  </a:cubicBezTo>
                  <a:cubicBezTo>
                    <a:pt x="1057" y="2825"/>
                    <a:pt x="1244" y="2691"/>
                    <a:pt x="1523" y="2520"/>
                  </a:cubicBezTo>
                  <a:cubicBezTo>
                    <a:pt x="2022" y="2179"/>
                    <a:pt x="2389" y="1523"/>
                    <a:pt x="2468" y="893"/>
                  </a:cubicBezTo>
                  <a:cubicBezTo>
                    <a:pt x="1786" y="499"/>
                    <a:pt x="1129" y="210"/>
                    <a:pt x="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41"/>
            <p:cNvSpPr/>
            <p:nvPr/>
          </p:nvSpPr>
          <p:spPr>
            <a:xfrm flipH="1">
              <a:off x="652977" y="3693451"/>
              <a:ext cx="59023" cy="80445"/>
            </a:xfrm>
            <a:custGeom>
              <a:avLst/>
              <a:gdLst/>
              <a:ahLst/>
              <a:cxnLst/>
              <a:rect l="l" t="t" r="r" b="b"/>
              <a:pathLst>
                <a:path w="2521" h="3436" extrusionOk="0">
                  <a:moveTo>
                    <a:pt x="1312" y="1"/>
                  </a:moveTo>
                  <a:cubicBezTo>
                    <a:pt x="1277" y="1"/>
                    <a:pt x="1242" y="3"/>
                    <a:pt x="1208" y="7"/>
                  </a:cubicBezTo>
                  <a:cubicBezTo>
                    <a:pt x="499" y="86"/>
                    <a:pt x="0" y="2186"/>
                    <a:pt x="0" y="2186"/>
                  </a:cubicBezTo>
                  <a:cubicBezTo>
                    <a:pt x="131" y="2579"/>
                    <a:pt x="158" y="2894"/>
                    <a:pt x="473" y="3209"/>
                  </a:cubicBezTo>
                  <a:cubicBezTo>
                    <a:pt x="623" y="3371"/>
                    <a:pt x="747" y="3435"/>
                    <a:pt x="874" y="3435"/>
                  </a:cubicBezTo>
                  <a:cubicBezTo>
                    <a:pt x="1056" y="3435"/>
                    <a:pt x="1244" y="3301"/>
                    <a:pt x="1523" y="3131"/>
                  </a:cubicBezTo>
                  <a:cubicBezTo>
                    <a:pt x="2100" y="2737"/>
                    <a:pt x="2520" y="1897"/>
                    <a:pt x="2520" y="1162"/>
                  </a:cubicBezTo>
                  <a:cubicBezTo>
                    <a:pt x="2495" y="616"/>
                    <a:pt x="1908" y="1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41"/>
            <p:cNvSpPr/>
            <p:nvPr/>
          </p:nvSpPr>
          <p:spPr>
            <a:xfrm flipH="1">
              <a:off x="624108" y="3450068"/>
              <a:ext cx="58391" cy="80445"/>
            </a:xfrm>
            <a:custGeom>
              <a:avLst/>
              <a:gdLst/>
              <a:ahLst/>
              <a:cxnLst/>
              <a:rect l="l" t="t" r="r" b="b"/>
              <a:pathLst>
                <a:path w="2494" h="3436" extrusionOk="0">
                  <a:moveTo>
                    <a:pt x="1312" y="1"/>
                  </a:moveTo>
                  <a:cubicBezTo>
                    <a:pt x="1277" y="1"/>
                    <a:pt x="1242" y="3"/>
                    <a:pt x="1208" y="7"/>
                  </a:cubicBezTo>
                  <a:cubicBezTo>
                    <a:pt x="499" y="86"/>
                    <a:pt x="0" y="2160"/>
                    <a:pt x="0" y="2160"/>
                  </a:cubicBezTo>
                  <a:cubicBezTo>
                    <a:pt x="105" y="2580"/>
                    <a:pt x="158" y="2895"/>
                    <a:pt x="446" y="3210"/>
                  </a:cubicBezTo>
                  <a:cubicBezTo>
                    <a:pt x="608" y="3371"/>
                    <a:pt x="738" y="3435"/>
                    <a:pt x="868" y="3435"/>
                  </a:cubicBezTo>
                  <a:cubicBezTo>
                    <a:pt x="1056" y="3435"/>
                    <a:pt x="1244" y="3301"/>
                    <a:pt x="1523" y="3131"/>
                  </a:cubicBezTo>
                  <a:cubicBezTo>
                    <a:pt x="2100" y="2737"/>
                    <a:pt x="2494" y="1897"/>
                    <a:pt x="2494" y="1162"/>
                  </a:cubicBezTo>
                  <a:cubicBezTo>
                    <a:pt x="2494" y="617"/>
                    <a:pt x="1908" y="1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41"/>
            <p:cNvSpPr/>
            <p:nvPr/>
          </p:nvSpPr>
          <p:spPr>
            <a:xfrm flipH="1">
              <a:off x="696619" y="3339603"/>
              <a:ext cx="57805" cy="56611"/>
            </a:xfrm>
            <a:custGeom>
              <a:avLst/>
              <a:gdLst/>
              <a:ahLst/>
              <a:cxnLst/>
              <a:rect l="l" t="t" r="r" b="b"/>
              <a:pathLst>
                <a:path w="2469" h="2418" extrusionOk="0">
                  <a:moveTo>
                    <a:pt x="368" y="0"/>
                  </a:moveTo>
                  <a:cubicBezTo>
                    <a:pt x="132" y="578"/>
                    <a:pt x="1" y="1155"/>
                    <a:pt x="1" y="1155"/>
                  </a:cubicBezTo>
                  <a:cubicBezTo>
                    <a:pt x="106" y="1549"/>
                    <a:pt x="158" y="1890"/>
                    <a:pt x="447" y="2205"/>
                  </a:cubicBezTo>
                  <a:cubicBezTo>
                    <a:pt x="597" y="2355"/>
                    <a:pt x="725" y="2418"/>
                    <a:pt x="855" y="2418"/>
                  </a:cubicBezTo>
                  <a:cubicBezTo>
                    <a:pt x="1043" y="2418"/>
                    <a:pt x="1233" y="2287"/>
                    <a:pt x="1497" y="2100"/>
                  </a:cubicBezTo>
                  <a:cubicBezTo>
                    <a:pt x="2022" y="1759"/>
                    <a:pt x="2390" y="1050"/>
                    <a:pt x="2468" y="394"/>
                  </a:cubicBezTo>
                  <a:cubicBezTo>
                    <a:pt x="1602" y="237"/>
                    <a:pt x="841" y="105"/>
                    <a:pt x="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41"/>
            <p:cNvSpPr/>
            <p:nvPr/>
          </p:nvSpPr>
          <p:spPr>
            <a:xfrm flipH="1">
              <a:off x="787583" y="3356039"/>
              <a:ext cx="110647" cy="80445"/>
            </a:xfrm>
            <a:custGeom>
              <a:avLst/>
              <a:gdLst/>
              <a:ahLst/>
              <a:cxnLst/>
              <a:rect l="l" t="t" r="r" b="b"/>
              <a:pathLst>
                <a:path w="4726" h="3436" extrusionOk="0">
                  <a:moveTo>
                    <a:pt x="2484" y="1"/>
                  </a:moveTo>
                  <a:cubicBezTo>
                    <a:pt x="2418" y="1"/>
                    <a:pt x="2351" y="3"/>
                    <a:pt x="2284" y="7"/>
                  </a:cubicBezTo>
                  <a:cubicBezTo>
                    <a:pt x="945" y="86"/>
                    <a:pt x="0" y="2159"/>
                    <a:pt x="0" y="2159"/>
                  </a:cubicBezTo>
                  <a:cubicBezTo>
                    <a:pt x="210" y="2579"/>
                    <a:pt x="289" y="2894"/>
                    <a:pt x="867" y="3209"/>
                  </a:cubicBezTo>
                  <a:cubicBezTo>
                    <a:pt x="1157" y="3371"/>
                    <a:pt x="1399" y="3435"/>
                    <a:pt x="1643" y="3435"/>
                  </a:cubicBezTo>
                  <a:cubicBezTo>
                    <a:pt x="1994" y="3435"/>
                    <a:pt x="2350" y="3301"/>
                    <a:pt x="2862" y="3131"/>
                  </a:cubicBezTo>
                  <a:cubicBezTo>
                    <a:pt x="3964" y="2737"/>
                    <a:pt x="4725" y="1897"/>
                    <a:pt x="4725" y="1162"/>
                  </a:cubicBezTo>
                  <a:cubicBezTo>
                    <a:pt x="4725" y="616"/>
                    <a:pt x="3624" y="1"/>
                    <a:pt x="2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41"/>
            <p:cNvSpPr/>
            <p:nvPr/>
          </p:nvSpPr>
          <p:spPr>
            <a:xfrm flipH="1">
              <a:off x="718747" y="3783873"/>
              <a:ext cx="110647" cy="80656"/>
            </a:xfrm>
            <a:custGeom>
              <a:avLst/>
              <a:gdLst/>
              <a:ahLst/>
              <a:cxnLst/>
              <a:rect l="l" t="t" r="r" b="b"/>
              <a:pathLst>
                <a:path w="4726" h="3445" extrusionOk="0">
                  <a:moveTo>
                    <a:pt x="2424" y="1"/>
                  </a:moveTo>
                  <a:cubicBezTo>
                    <a:pt x="2377" y="1"/>
                    <a:pt x="2330" y="2"/>
                    <a:pt x="2284" y="4"/>
                  </a:cubicBezTo>
                  <a:cubicBezTo>
                    <a:pt x="945" y="82"/>
                    <a:pt x="0" y="2182"/>
                    <a:pt x="0" y="2182"/>
                  </a:cubicBezTo>
                  <a:cubicBezTo>
                    <a:pt x="210" y="2576"/>
                    <a:pt x="289" y="2917"/>
                    <a:pt x="867" y="3232"/>
                  </a:cubicBezTo>
                  <a:cubicBezTo>
                    <a:pt x="1156" y="3382"/>
                    <a:pt x="1397" y="3445"/>
                    <a:pt x="1641" y="3445"/>
                  </a:cubicBezTo>
                  <a:cubicBezTo>
                    <a:pt x="1993" y="3445"/>
                    <a:pt x="2349" y="3314"/>
                    <a:pt x="2862" y="3127"/>
                  </a:cubicBezTo>
                  <a:cubicBezTo>
                    <a:pt x="3964" y="2760"/>
                    <a:pt x="4725" y="1894"/>
                    <a:pt x="4725" y="1185"/>
                  </a:cubicBezTo>
                  <a:cubicBezTo>
                    <a:pt x="4725" y="605"/>
                    <a:pt x="3562" y="1"/>
                    <a:pt x="24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41"/>
            <p:cNvSpPr/>
            <p:nvPr/>
          </p:nvSpPr>
          <p:spPr>
            <a:xfrm flipH="1">
              <a:off x="829376" y="3616092"/>
              <a:ext cx="110647" cy="80656"/>
            </a:xfrm>
            <a:custGeom>
              <a:avLst/>
              <a:gdLst/>
              <a:ahLst/>
              <a:cxnLst/>
              <a:rect l="l" t="t" r="r" b="b"/>
              <a:pathLst>
                <a:path w="4726" h="3445" extrusionOk="0">
                  <a:moveTo>
                    <a:pt x="2395" y="1"/>
                  </a:moveTo>
                  <a:cubicBezTo>
                    <a:pt x="2349" y="1"/>
                    <a:pt x="2304" y="2"/>
                    <a:pt x="2258" y="4"/>
                  </a:cubicBezTo>
                  <a:cubicBezTo>
                    <a:pt x="945" y="109"/>
                    <a:pt x="0" y="2182"/>
                    <a:pt x="0" y="2182"/>
                  </a:cubicBezTo>
                  <a:cubicBezTo>
                    <a:pt x="210" y="2576"/>
                    <a:pt x="289" y="2917"/>
                    <a:pt x="867" y="3232"/>
                  </a:cubicBezTo>
                  <a:cubicBezTo>
                    <a:pt x="1156" y="3382"/>
                    <a:pt x="1397" y="3445"/>
                    <a:pt x="1641" y="3445"/>
                  </a:cubicBezTo>
                  <a:cubicBezTo>
                    <a:pt x="1993" y="3445"/>
                    <a:pt x="2349" y="3314"/>
                    <a:pt x="2862" y="3127"/>
                  </a:cubicBezTo>
                  <a:cubicBezTo>
                    <a:pt x="3964" y="2760"/>
                    <a:pt x="4725" y="1894"/>
                    <a:pt x="4725" y="1185"/>
                  </a:cubicBezTo>
                  <a:cubicBezTo>
                    <a:pt x="4725" y="629"/>
                    <a:pt x="3559" y="1"/>
                    <a:pt x="2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41"/>
            <p:cNvSpPr/>
            <p:nvPr/>
          </p:nvSpPr>
          <p:spPr>
            <a:xfrm flipH="1">
              <a:off x="1075826" y="3697759"/>
              <a:ext cx="110647" cy="80422"/>
            </a:xfrm>
            <a:custGeom>
              <a:avLst/>
              <a:gdLst/>
              <a:ahLst/>
              <a:cxnLst/>
              <a:rect l="l" t="t" r="r" b="b"/>
              <a:pathLst>
                <a:path w="4726" h="3435" extrusionOk="0">
                  <a:moveTo>
                    <a:pt x="2458" y="0"/>
                  </a:moveTo>
                  <a:cubicBezTo>
                    <a:pt x="2391" y="0"/>
                    <a:pt x="2325" y="2"/>
                    <a:pt x="2258" y="7"/>
                  </a:cubicBezTo>
                  <a:cubicBezTo>
                    <a:pt x="945" y="86"/>
                    <a:pt x="0" y="2185"/>
                    <a:pt x="0" y="2185"/>
                  </a:cubicBezTo>
                  <a:cubicBezTo>
                    <a:pt x="210" y="2579"/>
                    <a:pt x="289" y="2920"/>
                    <a:pt x="867" y="3209"/>
                  </a:cubicBezTo>
                  <a:cubicBezTo>
                    <a:pt x="1157" y="3370"/>
                    <a:pt x="1399" y="3435"/>
                    <a:pt x="1643" y="3435"/>
                  </a:cubicBezTo>
                  <a:cubicBezTo>
                    <a:pt x="1994" y="3435"/>
                    <a:pt x="2350" y="3301"/>
                    <a:pt x="2862" y="3130"/>
                  </a:cubicBezTo>
                  <a:cubicBezTo>
                    <a:pt x="3964" y="2737"/>
                    <a:pt x="4725" y="1897"/>
                    <a:pt x="4725" y="1188"/>
                  </a:cubicBezTo>
                  <a:cubicBezTo>
                    <a:pt x="4725" y="618"/>
                    <a:pt x="3601" y="0"/>
                    <a:pt x="2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41"/>
            <p:cNvSpPr/>
            <p:nvPr/>
          </p:nvSpPr>
          <p:spPr>
            <a:xfrm flipH="1">
              <a:off x="815234" y="3727939"/>
              <a:ext cx="110647" cy="80679"/>
            </a:xfrm>
            <a:custGeom>
              <a:avLst/>
              <a:gdLst/>
              <a:ahLst/>
              <a:cxnLst/>
              <a:rect l="l" t="t" r="r" b="b"/>
              <a:pathLst>
                <a:path w="4726" h="3446" extrusionOk="0">
                  <a:moveTo>
                    <a:pt x="2400" y="1"/>
                  </a:moveTo>
                  <a:cubicBezTo>
                    <a:pt x="2353" y="1"/>
                    <a:pt x="2305" y="2"/>
                    <a:pt x="2258" y="4"/>
                  </a:cubicBezTo>
                  <a:cubicBezTo>
                    <a:pt x="945" y="83"/>
                    <a:pt x="0" y="2183"/>
                    <a:pt x="0" y="2183"/>
                  </a:cubicBezTo>
                  <a:cubicBezTo>
                    <a:pt x="210" y="2576"/>
                    <a:pt x="289" y="2918"/>
                    <a:pt x="866" y="3233"/>
                  </a:cubicBezTo>
                  <a:cubicBezTo>
                    <a:pt x="1156" y="3383"/>
                    <a:pt x="1397" y="3445"/>
                    <a:pt x="1640" y="3445"/>
                  </a:cubicBezTo>
                  <a:cubicBezTo>
                    <a:pt x="1993" y="3445"/>
                    <a:pt x="2349" y="3314"/>
                    <a:pt x="2861" y="3128"/>
                  </a:cubicBezTo>
                  <a:cubicBezTo>
                    <a:pt x="3964" y="2760"/>
                    <a:pt x="4725" y="1894"/>
                    <a:pt x="4725" y="1185"/>
                  </a:cubicBezTo>
                  <a:cubicBezTo>
                    <a:pt x="4725" y="605"/>
                    <a:pt x="3562" y="1"/>
                    <a:pt x="24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41"/>
            <p:cNvSpPr/>
            <p:nvPr/>
          </p:nvSpPr>
          <p:spPr>
            <a:xfrm flipH="1">
              <a:off x="717528" y="3571185"/>
              <a:ext cx="74382" cy="53685"/>
            </a:xfrm>
            <a:custGeom>
              <a:avLst/>
              <a:gdLst/>
              <a:ahLst/>
              <a:cxnLst/>
              <a:rect l="l" t="t" r="r" b="b"/>
              <a:pathLst>
                <a:path w="3177" h="2293" extrusionOk="0">
                  <a:moveTo>
                    <a:pt x="1663" y="1"/>
                  </a:moveTo>
                  <a:cubicBezTo>
                    <a:pt x="1616" y="1"/>
                    <a:pt x="1570" y="2"/>
                    <a:pt x="1523" y="5"/>
                  </a:cubicBezTo>
                  <a:cubicBezTo>
                    <a:pt x="631" y="58"/>
                    <a:pt x="1" y="1449"/>
                    <a:pt x="1" y="1449"/>
                  </a:cubicBezTo>
                  <a:cubicBezTo>
                    <a:pt x="158" y="1712"/>
                    <a:pt x="211" y="1948"/>
                    <a:pt x="578" y="2158"/>
                  </a:cubicBezTo>
                  <a:cubicBezTo>
                    <a:pt x="768" y="2253"/>
                    <a:pt x="928" y="2293"/>
                    <a:pt x="1090" y="2293"/>
                  </a:cubicBezTo>
                  <a:cubicBezTo>
                    <a:pt x="1330" y="2293"/>
                    <a:pt x="1572" y="2205"/>
                    <a:pt x="1917" y="2079"/>
                  </a:cubicBezTo>
                  <a:cubicBezTo>
                    <a:pt x="2652" y="1843"/>
                    <a:pt x="3177" y="1265"/>
                    <a:pt x="3177" y="767"/>
                  </a:cubicBezTo>
                  <a:cubicBezTo>
                    <a:pt x="3177" y="395"/>
                    <a:pt x="2430" y="1"/>
                    <a:pt x="16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41"/>
            <p:cNvSpPr/>
            <p:nvPr/>
          </p:nvSpPr>
          <p:spPr>
            <a:xfrm flipH="1">
              <a:off x="973812" y="3409562"/>
              <a:ext cx="74382" cy="53685"/>
            </a:xfrm>
            <a:custGeom>
              <a:avLst/>
              <a:gdLst/>
              <a:ahLst/>
              <a:cxnLst/>
              <a:rect l="l" t="t" r="r" b="b"/>
              <a:pathLst>
                <a:path w="3177" h="2293" extrusionOk="0">
                  <a:moveTo>
                    <a:pt x="1663" y="0"/>
                  </a:moveTo>
                  <a:cubicBezTo>
                    <a:pt x="1616" y="0"/>
                    <a:pt x="1570" y="2"/>
                    <a:pt x="1523" y="5"/>
                  </a:cubicBezTo>
                  <a:cubicBezTo>
                    <a:pt x="631" y="57"/>
                    <a:pt x="1" y="1448"/>
                    <a:pt x="1" y="1448"/>
                  </a:cubicBezTo>
                  <a:cubicBezTo>
                    <a:pt x="158" y="1711"/>
                    <a:pt x="211" y="1947"/>
                    <a:pt x="604" y="2157"/>
                  </a:cubicBezTo>
                  <a:cubicBezTo>
                    <a:pt x="794" y="2252"/>
                    <a:pt x="950" y="2292"/>
                    <a:pt x="1107" y="2292"/>
                  </a:cubicBezTo>
                  <a:cubicBezTo>
                    <a:pt x="1339" y="2292"/>
                    <a:pt x="1572" y="2204"/>
                    <a:pt x="1917" y="2078"/>
                  </a:cubicBezTo>
                  <a:cubicBezTo>
                    <a:pt x="2678" y="1842"/>
                    <a:pt x="3177" y="1265"/>
                    <a:pt x="3177" y="792"/>
                  </a:cubicBezTo>
                  <a:cubicBezTo>
                    <a:pt x="3177" y="396"/>
                    <a:pt x="2430" y="0"/>
                    <a:pt x="1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41"/>
            <p:cNvSpPr/>
            <p:nvPr/>
          </p:nvSpPr>
          <p:spPr>
            <a:xfrm flipH="1">
              <a:off x="1131150" y="3202447"/>
              <a:ext cx="74382" cy="54153"/>
            </a:xfrm>
            <a:custGeom>
              <a:avLst/>
              <a:gdLst/>
              <a:ahLst/>
              <a:cxnLst/>
              <a:rect l="l" t="t" r="r" b="b"/>
              <a:pathLst>
                <a:path w="3177" h="2313" extrusionOk="0">
                  <a:moveTo>
                    <a:pt x="1656" y="0"/>
                  </a:moveTo>
                  <a:cubicBezTo>
                    <a:pt x="1612" y="0"/>
                    <a:pt x="1567" y="2"/>
                    <a:pt x="1523" y="5"/>
                  </a:cubicBezTo>
                  <a:cubicBezTo>
                    <a:pt x="631" y="57"/>
                    <a:pt x="1" y="1475"/>
                    <a:pt x="1" y="1475"/>
                  </a:cubicBezTo>
                  <a:cubicBezTo>
                    <a:pt x="158" y="1737"/>
                    <a:pt x="211" y="1947"/>
                    <a:pt x="578" y="2157"/>
                  </a:cubicBezTo>
                  <a:cubicBezTo>
                    <a:pt x="777" y="2267"/>
                    <a:pt x="943" y="2313"/>
                    <a:pt x="1112" y="2313"/>
                  </a:cubicBezTo>
                  <a:cubicBezTo>
                    <a:pt x="1344" y="2313"/>
                    <a:pt x="1582" y="2226"/>
                    <a:pt x="1917" y="2105"/>
                  </a:cubicBezTo>
                  <a:cubicBezTo>
                    <a:pt x="2652" y="1842"/>
                    <a:pt x="3177" y="1265"/>
                    <a:pt x="3177" y="792"/>
                  </a:cubicBezTo>
                  <a:cubicBezTo>
                    <a:pt x="3177" y="420"/>
                    <a:pt x="2426" y="0"/>
                    <a:pt x="1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41"/>
            <p:cNvSpPr/>
            <p:nvPr/>
          </p:nvSpPr>
          <p:spPr>
            <a:xfrm flipH="1">
              <a:off x="1043256" y="3126939"/>
              <a:ext cx="69465" cy="47738"/>
            </a:xfrm>
            <a:custGeom>
              <a:avLst/>
              <a:gdLst/>
              <a:ahLst/>
              <a:cxnLst/>
              <a:rect l="l" t="t" r="r" b="b"/>
              <a:pathLst>
                <a:path w="2967" h="2039" extrusionOk="0">
                  <a:moveTo>
                    <a:pt x="893" y="1"/>
                  </a:moveTo>
                  <a:cubicBezTo>
                    <a:pt x="342" y="421"/>
                    <a:pt x="0" y="1182"/>
                    <a:pt x="0" y="1182"/>
                  </a:cubicBezTo>
                  <a:cubicBezTo>
                    <a:pt x="132" y="1471"/>
                    <a:pt x="184" y="1681"/>
                    <a:pt x="578" y="1891"/>
                  </a:cubicBezTo>
                  <a:cubicBezTo>
                    <a:pt x="769" y="1997"/>
                    <a:pt x="925" y="2039"/>
                    <a:pt x="1084" y="2039"/>
                  </a:cubicBezTo>
                  <a:cubicBezTo>
                    <a:pt x="1318" y="2039"/>
                    <a:pt x="1557" y="1948"/>
                    <a:pt x="1917" y="1838"/>
                  </a:cubicBezTo>
                  <a:cubicBezTo>
                    <a:pt x="2363" y="1681"/>
                    <a:pt x="2730" y="1392"/>
                    <a:pt x="2967" y="1077"/>
                  </a:cubicBezTo>
                  <a:cubicBezTo>
                    <a:pt x="1890" y="578"/>
                    <a:pt x="1234" y="185"/>
                    <a:pt x="1234" y="185"/>
                  </a:cubicBezTo>
                  <a:cubicBezTo>
                    <a:pt x="1103" y="132"/>
                    <a:pt x="998" y="80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41"/>
            <p:cNvSpPr/>
            <p:nvPr/>
          </p:nvSpPr>
          <p:spPr>
            <a:xfrm flipH="1">
              <a:off x="1137893" y="3018160"/>
              <a:ext cx="79930" cy="91847"/>
            </a:xfrm>
            <a:custGeom>
              <a:avLst/>
              <a:gdLst/>
              <a:ahLst/>
              <a:cxnLst/>
              <a:rect l="l" t="t" r="r" b="b"/>
              <a:pathLst>
                <a:path w="3414" h="3923" extrusionOk="0">
                  <a:moveTo>
                    <a:pt x="1287" y="1"/>
                  </a:moveTo>
                  <a:cubicBezTo>
                    <a:pt x="499" y="762"/>
                    <a:pt x="1" y="2337"/>
                    <a:pt x="1" y="2337"/>
                  </a:cubicBezTo>
                  <a:cubicBezTo>
                    <a:pt x="184" y="2836"/>
                    <a:pt x="263" y="3256"/>
                    <a:pt x="762" y="3649"/>
                  </a:cubicBezTo>
                  <a:cubicBezTo>
                    <a:pt x="1021" y="3844"/>
                    <a:pt x="1240" y="3923"/>
                    <a:pt x="1461" y="3923"/>
                  </a:cubicBezTo>
                  <a:cubicBezTo>
                    <a:pt x="1778" y="3923"/>
                    <a:pt x="2099" y="3761"/>
                    <a:pt x="2547" y="3544"/>
                  </a:cubicBezTo>
                  <a:cubicBezTo>
                    <a:pt x="2888" y="3387"/>
                    <a:pt x="3177" y="3151"/>
                    <a:pt x="3413" y="2888"/>
                  </a:cubicBezTo>
                  <a:cubicBezTo>
                    <a:pt x="2678" y="2074"/>
                    <a:pt x="1969" y="1077"/>
                    <a:pt x="1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41"/>
            <p:cNvSpPr/>
            <p:nvPr/>
          </p:nvSpPr>
          <p:spPr>
            <a:xfrm flipH="1">
              <a:off x="1336416" y="2949207"/>
              <a:ext cx="88523" cy="101821"/>
            </a:xfrm>
            <a:custGeom>
              <a:avLst/>
              <a:gdLst/>
              <a:ahLst/>
              <a:cxnLst/>
              <a:rect l="l" t="t" r="r" b="b"/>
              <a:pathLst>
                <a:path w="3781" h="4349" extrusionOk="0">
                  <a:moveTo>
                    <a:pt x="1722" y="1"/>
                  </a:moveTo>
                  <a:cubicBezTo>
                    <a:pt x="1673" y="1"/>
                    <a:pt x="1624" y="2"/>
                    <a:pt x="1576" y="6"/>
                  </a:cubicBezTo>
                  <a:cubicBezTo>
                    <a:pt x="919" y="58"/>
                    <a:pt x="368" y="872"/>
                    <a:pt x="1" y="1607"/>
                  </a:cubicBezTo>
                  <a:cubicBezTo>
                    <a:pt x="132" y="2500"/>
                    <a:pt x="316" y="3340"/>
                    <a:pt x="499" y="4206"/>
                  </a:cubicBezTo>
                  <a:cubicBezTo>
                    <a:pt x="681" y="4305"/>
                    <a:pt x="843" y="4349"/>
                    <a:pt x="1007" y="4349"/>
                  </a:cubicBezTo>
                  <a:cubicBezTo>
                    <a:pt x="1319" y="4349"/>
                    <a:pt x="1637" y="4193"/>
                    <a:pt x="2101" y="3970"/>
                  </a:cubicBezTo>
                  <a:cubicBezTo>
                    <a:pt x="3072" y="3471"/>
                    <a:pt x="3781" y="2395"/>
                    <a:pt x="3781" y="1476"/>
                  </a:cubicBezTo>
                  <a:cubicBezTo>
                    <a:pt x="3781" y="774"/>
                    <a:pt x="2752" y="1"/>
                    <a:pt x="1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41"/>
            <p:cNvSpPr/>
            <p:nvPr/>
          </p:nvSpPr>
          <p:spPr>
            <a:xfrm flipH="1">
              <a:off x="1218412" y="2888496"/>
              <a:ext cx="75622" cy="97209"/>
            </a:xfrm>
            <a:custGeom>
              <a:avLst/>
              <a:gdLst/>
              <a:ahLst/>
              <a:cxnLst/>
              <a:rect l="l" t="t" r="r" b="b"/>
              <a:pathLst>
                <a:path w="3230" h="4152" extrusionOk="0">
                  <a:moveTo>
                    <a:pt x="1549" y="0"/>
                  </a:moveTo>
                  <a:cubicBezTo>
                    <a:pt x="631" y="630"/>
                    <a:pt x="1" y="2546"/>
                    <a:pt x="1" y="2546"/>
                  </a:cubicBezTo>
                  <a:cubicBezTo>
                    <a:pt x="211" y="3045"/>
                    <a:pt x="263" y="3465"/>
                    <a:pt x="788" y="3859"/>
                  </a:cubicBezTo>
                  <a:cubicBezTo>
                    <a:pt x="1050" y="4066"/>
                    <a:pt x="1267" y="4151"/>
                    <a:pt x="1487" y="4151"/>
                  </a:cubicBezTo>
                  <a:cubicBezTo>
                    <a:pt x="1797" y="4151"/>
                    <a:pt x="2113" y="3984"/>
                    <a:pt x="2573" y="3754"/>
                  </a:cubicBezTo>
                  <a:cubicBezTo>
                    <a:pt x="2809" y="3649"/>
                    <a:pt x="3019" y="3491"/>
                    <a:pt x="3229" y="3308"/>
                  </a:cubicBezTo>
                  <a:cubicBezTo>
                    <a:pt x="2652" y="2258"/>
                    <a:pt x="2074" y="1129"/>
                    <a:pt x="15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41"/>
            <p:cNvSpPr/>
            <p:nvPr/>
          </p:nvSpPr>
          <p:spPr>
            <a:xfrm flipH="1">
              <a:off x="1523863" y="2492036"/>
              <a:ext cx="46731" cy="48113"/>
            </a:xfrm>
            <a:custGeom>
              <a:avLst/>
              <a:gdLst/>
              <a:ahLst/>
              <a:cxnLst/>
              <a:rect l="l" t="t" r="r" b="b"/>
              <a:pathLst>
                <a:path w="1996" h="2055" extrusionOk="0">
                  <a:moveTo>
                    <a:pt x="996" y="1"/>
                  </a:moveTo>
                  <a:cubicBezTo>
                    <a:pt x="979" y="1"/>
                    <a:pt x="962" y="1"/>
                    <a:pt x="945" y="2"/>
                  </a:cubicBezTo>
                  <a:cubicBezTo>
                    <a:pt x="394" y="55"/>
                    <a:pt x="0" y="1315"/>
                    <a:pt x="0" y="1315"/>
                  </a:cubicBezTo>
                  <a:cubicBezTo>
                    <a:pt x="79" y="1551"/>
                    <a:pt x="132" y="1735"/>
                    <a:pt x="368" y="1918"/>
                  </a:cubicBezTo>
                  <a:cubicBezTo>
                    <a:pt x="487" y="2016"/>
                    <a:pt x="588" y="2055"/>
                    <a:pt x="691" y="2055"/>
                  </a:cubicBezTo>
                  <a:cubicBezTo>
                    <a:pt x="839" y="2055"/>
                    <a:pt x="992" y="1974"/>
                    <a:pt x="1208" y="1866"/>
                  </a:cubicBezTo>
                  <a:cubicBezTo>
                    <a:pt x="1680" y="1656"/>
                    <a:pt x="1995" y="1131"/>
                    <a:pt x="1995" y="711"/>
                  </a:cubicBezTo>
                  <a:cubicBezTo>
                    <a:pt x="1995" y="381"/>
                    <a:pt x="1503" y="1"/>
                    <a:pt x="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41"/>
            <p:cNvSpPr/>
            <p:nvPr/>
          </p:nvSpPr>
          <p:spPr>
            <a:xfrm flipH="1">
              <a:off x="1596397" y="2537411"/>
              <a:ext cx="33808" cy="34393"/>
            </a:xfrm>
            <a:custGeom>
              <a:avLst/>
              <a:gdLst/>
              <a:ahLst/>
              <a:cxnLst/>
              <a:rect l="l" t="t" r="r" b="b"/>
              <a:pathLst>
                <a:path w="1444" h="1469" extrusionOk="0">
                  <a:moveTo>
                    <a:pt x="772" y="0"/>
                  </a:moveTo>
                  <a:cubicBezTo>
                    <a:pt x="742" y="0"/>
                    <a:pt x="712" y="2"/>
                    <a:pt x="683" y="7"/>
                  </a:cubicBezTo>
                  <a:cubicBezTo>
                    <a:pt x="289" y="33"/>
                    <a:pt x="0" y="925"/>
                    <a:pt x="0" y="925"/>
                  </a:cubicBezTo>
                  <a:cubicBezTo>
                    <a:pt x="53" y="1109"/>
                    <a:pt x="79" y="1240"/>
                    <a:pt x="263" y="1372"/>
                  </a:cubicBezTo>
                  <a:cubicBezTo>
                    <a:pt x="354" y="1440"/>
                    <a:pt x="430" y="1469"/>
                    <a:pt x="509" y="1469"/>
                  </a:cubicBezTo>
                  <a:cubicBezTo>
                    <a:pt x="611" y="1469"/>
                    <a:pt x="718" y="1420"/>
                    <a:pt x="867" y="1345"/>
                  </a:cubicBezTo>
                  <a:cubicBezTo>
                    <a:pt x="1208" y="1188"/>
                    <a:pt x="1444" y="820"/>
                    <a:pt x="1444" y="505"/>
                  </a:cubicBezTo>
                  <a:cubicBezTo>
                    <a:pt x="1444" y="264"/>
                    <a:pt x="1111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41"/>
            <p:cNvSpPr/>
            <p:nvPr/>
          </p:nvSpPr>
          <p:spPr>
            <a:xfrm flipH="1">
              <a:off x="1490053" y="2537411"/>
              <a:ext cx="33831" cy="34393"/>
            </a:xfrm>
            <a:custGeom>
              <a:avLst/>
              <a:gdLst/>
              <a:ahLst/>
              <a:cxnLst/>
              <a:rect l="l" t="t" r="r" b="b"/>
              <a:pathLst>
                <a:path w="1445" h="1469" extrusionOk="0">
                  <a:moveTo>
                    <a:pt x="772" y="0"/>
                  </a:moveTo>
                  <a:cubicBezTo>
                    <a:pt x="742" y="0"/>
                    <a:pt x="712" y="2"/>
                    <a:pt x="683" y="7"/>
                  </a:cubicBezTo>
                  <a:cubicBezTo>
                    <a:pt x="289" y="33"/>
                    <a:pt x="0" y="925"/>
                    <a:pt x="0" y="925"/>
                  </a:cubicBezTo>
                  <a:cubicBezTo>
                    <a:pt x="53" y="1109"/>
                    <a:pt x="79" y="1240"/>
                    <a:pt x="263" y="1372"/>
                  </a:cubicBezTo>
                  <a:cubicBezTo>
                    <a:pt x="354" y="1440"/>
                    <a:pt x="430" y="1469"/>
                    <a:pt x="509" y="1469"/>
                  </a:cubicBezTo>
                  <a:cubicBezTo>
                    <a:pt x="612" y="1469"/>
                    <a:pt x="718" y="1420"/>
                    <a:pt x="867" y="1345"/>
                  </a:cubicBezTo>
                  <a:cubicBezTo>
                    <a:pt x="1208" y="1188"/>
                    <a:pt x="1444" y="820"/>
                    <a:pt x="1444" y="505"/>
                  </a:cubicBezTo>
                  <a:cubicBezTo>
                    <a:pt x="1444" y="264"/>
                    <a:pt x="1111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41"/>
            <p:cNvSpPr/>
            <p:nvPr/>
          </p:nvSpPr>
          <p:spPr>
            <a:xfrm flipH="1">
              <a:off x="1626507" y="2588523"/>
              <a:ext cx="33808" cy="34908"/>
            </a:xfrm>
            <a:custGeom>
              <a:avLst/>
              <a:gdLst/>
              <a:ahLst/>
              <a:cxnLst/>
              <a:rect l="l" t="t" r="r" b="b"/>
              <a:pathLst>
                <a:path w="1444" h="1491" extrusionOk="0">
                  <a:moveTo>
                    <a:pt x="730" y="1"/>
                  </a:moveTo>
                  <a:cubicBezTo>
                    <a:pt x="714" y="1"/>
                    <a:pt x="698" y="1"/>
                    <a:pt x="683" y="2"/>
                  </a:cubicBezTo>
                  <a:cubicBezTo>
                    <a:pt x="289" y="55"/>
                    <a:pt x="0" y="947"/>
                    <a:pt x="0" y="947"/>
                  </a:cubicBezTo>
                  <a:cubicBezTo>
                    <a:pt x="79" y="1131"/>
                    <a:pt x="79" y="1262"/>
                    <a:pt x="263" y="1394"/>
                  </a:cubicBezTo>
                  <a:cubicBezTo>
                    <a:pt x="354" y="1462"/>
                    <a:pt x="430" y="1491"/>
                    <a:pt x="509" y="1491"/>
                  </a:cubicBezTo>
                  <a:cubicBezTo>
                    <a:pt x="611" y="1491"/>
                    <a:pt x="718" y="1442"/>
                    <a:pt x="866" y="1367"/>
                  </a:cubicBezTo>
                  <a:cubicBezTo>
                    <a:pt x="1208" y="1184"/>
                    <a:pt x="1444" y="816"/>
                    <a:pt x="1444" y="527"/>
                  </a:cubicBezTo>
                  <a:cubicBezTo>
                    <a:pt x="1444" y="276"/>
                    <a:pt x="1083" y="1"/>
                    <a:pt x="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41"/>
            <p:cNvSpPr/>
            <p:nvPr/>
          </p:nvSpPr>
          <p:spPr>
            <a:xfrm flipH="1">
              <a:off x="1660292" y="2537411"/>
              <a:ext cx="33831" cy="34651"/>
            </a:xfrm>
            <a:custGeom>
              <a:avLst/>
              <a:gdLst/>
              <a:ahLst/>
              <a:cxnLst/>
              <a:rect l="l" t="t" r="r" b="b"/>
              <a:pathLst>
                <a:path w="1445" h="1480" extrusionOk="0">
                  <a:moveTo>
                    <a:pt x="798" y="0"/>
                  </a:moveTo>
                  <a:cubicBezTo>
                    <a:pt x="768" y="0"/>
                    <a:pt x="739" y="2"/>
                    <a:pt x="709" y="7"/>
                  </a:cubicBezTo>
                  <a:cubicBezTo>
                    <a:pt x="289" y="33"/>
                    <a:pt x="0" y="925"/>
                    <a:pt x="0" y="925"/>
                  </a:cubicBezTo>
                  <a:cubicBezTo>
                    <a:pt x="79" y="1109"/>
                    <a:pt x="105" y="1240"/>
                    <a:pt x="263" y="1372"/>
                  </a:cubicBezTo>
                  <a:cubicBezTo>
                    <a:pt x="351" y="1449"/>
                    <a:pt x="426" y="1480"/>
                    <a:pt x="502" y="1480"/>
                  </a:cubicBezTo>
                  <a:cubicBezTo>
                    <a:pt x="607" y="1480"/>
                    <a:pt x="715" y="1421"/>
                    <a:pt x="867" y="1345"/>
                  </a:cubicBezTo>
                  <a:cubicBezTo>
                    <a:pt x="1208" y="1188"/>
                    <a:pt x="1444" y="820"/>
                    <a:pt x="1444" y="505"/>
                  </a:cubicBezTo>
                  <a:cubicBezTo>
                    <a:pt x="1444" y="264"/>
                    <a:pt x="1133" y="0"/>
                    <a:pt x="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41"/>
            <p:cNvSpPr/>
            <p:nvPr/>
          </p:nvSpPr>
          <p:spPr>
            <a:xfrm flipH="1">
              <a:off x="1571181" y="2588523"/>
              <a:ext cx="33222" cy="27720"/>
            </a:xfrm>
            <a:custGeom>
              <a:avLst/>
              <a:gdLst/>
              <a:ahLst/>
              <a:cxnLst/>
              <a:rect l="l" t="t" r="r" b="b"/>
              <a:pathLst>
                <a:path w="1419" h="1184" extrusionOk="0">
                  <a:moveTo>
                    <a:pt x="737" y="0"/>
                  </a:moveTo>
                  <a:cubicBezTo>
                    <a:pt x="719" y="0"/>
                    <a:pt x="701" y="1"/>
                    <a:pt x="683" y="2"/>
                  </a:cubicBezTo>
                  <a:cubicBezTo>
                    <a:pt x="290" y="55"/>
                    <a:pt x="1" y="947"/>
                    <a:pt x="1" y="947"/>
                  </a:cubicBezTo>
                  <a:cubicBezTo>
                    <a:pt x="27" y="1026"/>
                    <a:pt x="53" y="1105"/>
                    <a:pt x="106" y="1184"/>
                  </a:cubicBezTo>
                  <a:cubicBezTo>
                    <a:pt x="657" y="947"/>
                    <a:pt x="1103" y="632"/>
                    <a:pt x="1418" y="396"/>
                  </a:cubicBezTo>
                  <a:cubicBezTo>
                    <a:pt x="1319" y="198"/>
                    <a:pt x="1034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41"/>
            <p:cNvSpPr/>
            <p:nvPr/>
          </p:nvSpPr>
          <p:spPr>
            <a:xfrm flipH="1">
              <a:off x="680020" y="3409562"/>
              <a:ext cx="74405" cy="53685"/>
            </a:xfrm>
            <a:custGeom>
              <a:avLst/>
              <a:gdLst/>
              <a:ahLst/>
              <a:cxnLst/>
              <a:rect l="l" t="t" r="r" b="b"/>
              <a:pathLst>
                <a:path w="3178" h="2293" extrusionOk="0">
                  <a:moveTo>
                    <a:pt x="1663" y="0"/>
                  </a:moveTo>
                  <a:cubicBezTo>
                    <a:pt x="1616" y="0"/>
                    <a:pt x="1570" y="2"/>
                    <a:pt x="1523" y="5"/>
                  </a:cubicBezTo>
                  <a:cubicBezTo>
                    <a:pt x="631" y="57"/>
                    <a:pt x="1" y="1448"/>
                    <a:pt x="1" y="1448"/>
                  </a:cubicBezTo>
                  <a:cubicBezTo>
                    <a:pt x="132" y="1711"/>
                    <a:pt x="185" y="1947"/>
                    <a:pt x="578" y="2157"/>
                  </a:cubicBezTo>
                  <a:cubicBezTo>
                    <a:pt x="768" y="2252"/>
                    <a:pt x="929" y="2292"/>
                    <a:pt x="1090" y="2292"/>
                  </a:cubicBezTo>
                  <a:cubicBezTo>
                    <a:pt x="1330" y="2292"/>
                    <a:pt x="1572" y="2204"/>
                    <a:pt x="1917" y="2078"/>
                  </a:cubicBezTo>
                  <a:cubicBezTo>
                    <a:pt x="2652" y="1842"/>
                    <a:pt x="3177" y="1265"/>
                    <a:pt x="3177" y="792"/>
                  </a:cubicBezTo>
                  <a:cubicBezTo>
                    <a:pt x="3152" y="396"/>
                    <a:pt x="2428" y="0"/>
                    <a:pt x="1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41"/>
            <p:cNvSpPr/>
            <p:nvPr/>
          </p:nvSpPr>
          <p:spPr>
            <a:xfrm flipH="1">
              <a:off x="434811" y="3486382"/>
              <a:ext cx="74382" cy="53685"/>
            </a:xfrm>
            <a:custGeom>
              <a:avLst/>
              <a:gdLst/>
              <a:ahLst/>
              <a:cxnLst/>
              <a:rect l="l" t="t" r="r" b="b"/>
              <a:pathLst>
                <a:path w="3177" h="2293" extrusionOk="0">
                  <a:moveTo>
                    <a:pt x="1663" y="0"/>
                  </a:moveTo>
                  <a:cubicBezTo>
                    <a:pt x="1616" y="0"/>
                    <a:pt x="1570" y="2"/>
                    <a:pt x="1523" y="5"/>
                  </a:cubicBezTo>
                  <a:cubicBezTo>
                    <a:pt x="630" y="57"/>
                    <a:pt x="0" y="1449"/>
                    <a:pt x="0" y="1449"/>
                  </a:cubicBezTo>
                  <a:cubicBezTo>
                    <a:pt x="158" y="1711"/>
                    <a:pt x="210" y="1947"/>
                    <a:pt x="578" y="2157"/>
                  </a:cubicBezTo>
                  <a:cubicBezTo>
                    <a:pt x="768" y="2252"/>
                    <a:pt x="928" y="2292"/>
                    <a:pt x="1090" y="2292"/>
                  </a:cubicBezTo>
                  <a:cubicBezTo>
                    <a:pt x="1329" y="2292"/>
                    <a:pt x="1571" y="2204"/>
                    <a:pt x="1917" y="2079"/>
                  </a:cubicBezTo>
                  <a:cubicBezTo>
                    <a:pt x="2652" y="1842"/>
                    <a:pt x="3177" y="1265"/>
                    <a:pt x="3177" y="766"/>
                  </a:cubicBezTo>
                  <a:cubicBezTo>
                    <a:pt x="3177" y="395"/>
                    <a:pt x="2430" y="0"/>
                    <a:pt x="1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41"/>
            <p:cNvSpPr/>
            <p:nvPr/>
          </p:nvSpPr>
          <p:spPr>
            <a:xfrm flipH="1">
              <a:off x="363516" y="3428106"/>
              <a:ext cx="60240" cy="48909"/>
            </a:xfrm>
            <a:custGeom>
              <a:avLst/>
              <a:gdLst/>
              <a:ahLst/>
              <a:cxnLst/>
              <a:rect l="l" t="t" r="r" b="b"/>
              <a:pathLst>
                <a:path w="2573" h="2089" extrusionOk="0">
                  <a:moveTo>
                    <a:pt x="971" y="0"/>
                  </a:moveTo>
                  <a:cubicBezTo>
                    <a:pt x="368" y="394"/>
                    <a:pt x="0" y="1234"/>
                    <a:pt x="0" y="1234"/>
                  </a:cubicBezTo>
                  <a:cubicBezTo>
                    <a:pt x="131" y="1496"/>
                    <a:pt x="184" y="1733"/>
                    <a:pt x="578" y="1943"/>
                  </a:cubicBezTo>
                  <a:cubicBezTo>
                    <a:pt x="765" y="2047"/>
                    <a:pt x="923" y="2089"/>
                    <a:pt x="1082" y="2089"/>
                  </a:cubicBezTo>
                  <a:cubicBezTo>
                    <a:pt x="1324" y="2089"/>
                    <a:pt x="1568" y="1991"/>
                    <a:pt x="1916" y="1864"/>
                  </a:cubicBezTo>
                  <a:cubicBezTo>
                    <a:pt x="2153" y="1785"/>
                    <a:pt x="2389" y="1654"/>
                    <a:pt x="2573" y="1523"/>
                  </a:cubicBezTo>
                  <a:cubicBezTo>
                    <a:pt x="2074" y="945"/>
                    <a:pt x="1523" y="420"/>
                    <a:pt x="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41"/>
            <p:cNvSpPr/>
            <p:nvPr/>
          </p:nvSpPr>
          <p:spPr>
            <a:xfrm flipH="1">
              <a:off x="543591" y="3357421"/>
              <a:ext cx="106340" cy="45163"/>
            </a:xfrm>
            <a:custGeom>
              <a:avLst/>
              <a:gdLst/>
              <a:ahLst/>
              <a:cxnLst/>
              <a:rect l="l" t="t" r="r" b="b"/>
              <a:pathLst>
                <a:path w="4542" h="1929" extrusionOk="0">
                  <a:moveTo>
                    <a:pt x="184" y="1"/>
                  </a:moveTo>
                  <a:cubicBezTo>
                    <a:pt x="0" y="394"/>
                    <a:pt x="263" y="631"/>
                    <a:pt x="657" y="1051"/>
                  </a:cubicBezTo>
                  <a:cubicBezTo>
                    <a:pt x="1162" y="1600"/>
                    <a:pt x="2072" y="1929"/>
                    <a:pt x="2879" y="1929"/>
                  </a:cubicBezTo>
                  <a:cubicBezTo>
                    <a:pt x="3036" y="1929"/>
                    <a:pt x="3189" y="1916"/>
                    <a:pt x="3334" y="1890"/>
                  </a:cubicBezTo>
                  <a:cubicBezTo>
                    <a:pt x="3911" y="1785"/>
                    <a:pt x="4436" y="1208"/>
                    <a:pt x="4541" y="578"/>
                  </a:cubicBezTo>
                  <a:cubicBezTo>
                    <a:pt x="3255" y="473"/>
                    <a:pt x="1680" y="237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41"/>
            <p:cNvSpPr/>
            <p:nvPr/>
          </p:nvSpPr>
          <p:spPr>
            <a:xfrm flipH="1">
              <a:off x="1273106" y="2777867"/>
              <a:ext cx="80539" cy="94938"/>
            </a:xfrm>
            <a:custGeom>
              <a:avLst/>
              <a:gdLst/>
              <a:ahLst/>
              <a:cxnLst/>
              <a:rect l="l" t="t" r="r" b="b"/>
              <a:pathLst>
                <a:path w="3440" h="4055" extrusionOk="0">
                  <a:moveTo>
                    <a:pt x="2022" y="0"/>
                  </a:moveTo>
                  <a:cubicBezTo>
                    <a:pt x="1366" y="368"/>
                    <a:pt x="709" y="866"/>
                    <a:pt x="211" y="945"/>
                  </a:cubicBezTo>
                  <a:lnTo>
                    <a:pt x="368" y="1575"/>
                  </a:lnTo>
                  <a:cubicBezTo>
                    <a:pt x="184" y="2205"/>
                    <a:pt x="1" y="2678"/>
                    <a:pt x="158" y="3334"/>
                  </a:cubicBezTo>
                  <a:cubicBezTo>
                    <a:pt x="304" y="3958"/>
                    <a:pt x="598" y="4055"/>
                    <a:pt x="1146" y="4055"/>
                  </a:cubicBezTo>
                  <a:cubicBezTo>
                    <a:pt x="1289" y="4055"/>
                    <a:pt x="1449" y="4048"/>
                    <a:pt x="1628" y="4043"/>
                  </a:cubicBezTo>
                  <a:cubicBezTo>
                    <a:pt x="2232" y="3990"/>
                    <a:pt x="2888" y="3728"/>
                    <a:pt x="3439" y="3308"/>
                  </a:cubicBezTo>
                  <a:cubicBezTo>
                    <a:pt x="2941" y="2205"/>
                    <a:pt x="2468" y="1076"/>
                    <a:pt x="20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41"/>
            <p:cNvSpPr/>
            <p:nvPr/>
          </p:nvSpPr>
          <p:spPr>
            <a:xfrm flipH="1">
              <a:off x="1362217" y="2827106"/>
              <a:ext cx="73773" cy="91519"/>
            </a:xfrm>
            <a:custGeom>
              <a:avLst/>
              <a:gdLst/>
              <a:ahLst/>
              <a:cxnLst/>
              <a:rect l="l" t="t" r="r" b="b"/>
              <a:pathLst>
                <a:path w="3151" h="3909" extrusionOk="0">
                  <a:moveTo>
                    <a:pt x="1709" y="1"/>
                  </a:moveTo>
                  <a:cubicBezTo>
                    <a:pt x="1637" y="1"/>
                    <a:pt x="1566" y="8"/>
                    <a:pt x="1496" y="23"/>
                  </a:cubicBezTo>
                  <a:cubicBezTo>
                    <a:pt x="709" y="155"/>
                    <a:pt x="473" y="1756"/>
                    <a:pt x="0" y="2255"/>
                  </a:cubicBezTo>
                  <a:lnTo>
                    <a:pt x="368" y="2570"/>
                  </a:lnTo>
                  <a:cubicBezTo>
                    <a:pt x="525" y="3016"/>
                    <a:pt x="604" y="3383"/>
                    <a:pt x="971" y="3698"/>
                  </a:cubicBezTo>
                  <a:cubicBezTo>
                    <a:pt x="1139" y="3846"/>
                    <a:pt x="1277" y="3909"/>
                    <a:pt x="1410" y="3909"/>
                  </a:cubicBezTo>
                  <a:cubicBezTo>
                    <a:pt x="1632" y="3909"/>
                    <a:pt x="1841" y="3734"/>
                    <a:pt x="2153" y="3488"/>
                  </a:cubicBezTo>
                  <a:cubicBezTo>
                    <a:pt x="2756" y="3016"/>
                    <a:pt x="3150" y="2018"/>
                    <a:pt x="3071" y="1205"/>
                  </a:cubicBezTo>
                  <a:cubicBezTo>
                    <a:pt x="3024" y="613"/>
                    <a:pt x="2358" y="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41"/>
            <p:cNvSpPr/>
            <p:nvPr/>
          </p:nvSpPr>
          <p:spPr>
            <a:xfrm flipH="1">
              <a:off x="1332716" y="2645113"/>
              <a:ext cx="63940" cy="91777"/>
            </a:xfrm>
            <a:custGeom>
              <a:avLst/>
              <a:gdLst/>
              <a:ahLst/>
              <a:cxnLst/>
              <a:rect l="l" t="t" r="r" b="b"/>
              <a:pathLst>
                <a:path w="2731" h="3920" extrusionOk="0">
                  <a:moveTo>
                    <a:pt x="1733" y="0"/>
                  </a:moveTo>
                  <a:cubicBezTo>
                    <a:pt x="1654" y="0"/>
                    <a:pt x="1575" y="0"/>
                    <a:pt x="1496" y="27"/>
                  </a:cubicBezTo>
                  <a:cubicBezTo>
                    <a:pt x="709" y="184"/>
                    <a:pt x="473" y="1785"/>
                    <a:pt x="0" y="2284"/>
                  </a:cubicBezTo>
                  <a:lnTo>
                    <a:pt x="341" y="2599"/>
                  </a:lnTo>
                  <a:cubicBezTo>
                    <a:pt x="525" y="3019"/>
                    <a:pt x="578" y="3387"/>
                    <a:pt x="971" y="3728"/>
                  </a:cubicBezTo>
                  <a:cubicBezTo>
                    <a:pt x="1135" y="3863"/>
                    <a:pt x="1271" y="3920"/>
                    <a:pt x="1400" y="3920"/>
                  </a:cubicBezTo>
                  <a:cubicBezTo>
                    <a:pt x="1623" y="3920"/>
                    <a:pt x="1827" y="3750"/>
                    <a:pt x="2126" y="3518"/>
                  </a:cubicBezTo>
                  <a:cubicBezTo>
                    <a:pt x="2389" y="3334"/>
                    <a:pt x="2573" y="3072"/>
                    <a:pt x="2730" y="2757"/>
                  </a:cubicBezTo>
                  <a:cubicBezTo>
                    <a:pt x="2363" y="1759"/>
                    <a:pt x="2021" y="814"/>
                    <a:pt x="1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41"/>
            <p:cNvSpPr/>
            <p:nvPr/>
          </p:nvSpPr>
          <p:spPr>
            <a:xfrm flipH="1">
              <a:off x="1378817" y="2520952"/>
              <a:ext cx="57173" cy="72602"/>
            </a:xfrm>
            <a:custGeom>
              <a:avLst/>
              <a:gdLst/>
              <a:ahLst/>
              <a:cxnLst/>
              <a:rect l="l" t="t" r="r" b="b"/>
              <a:pathLst>
                <a:path w="2442" h="3101" extrusionOk="0">
                  <a:moveTo>
                    <a:pt x="735" y="1"/>
                  </a:moveTo>
                  <a:cubicBezTo>
                    <a:pt x="473" y="526"/>
                    <a:pt x="289" y="1182"/>
                    <a:pt x="0" y="1445"/>
                  </a:cubicBezTo>
                  <a:lnTo>
                    <a:pt x="368" y="1760"/>
                  </a:lnTo>
                  <a:cubicBezTo>
                    <a:pt x="525" y="2206"/>
                    <a:pt x="604" y="2573"/>
                    <a:pt x="971" y="2888"/>
                  </a:cubicBezTo>
                  <a:cubicBezTo>
                    <a:pt x="1141" y="3038"/>
                    <a:pt x="1280" y="3100"/>
                    <a:pt x="1414" y="3100"/>
                  </a:cubicBezTo>
                  <a:cubicBezTo>
                    <a:pt x="1635" y="3100"/>
                    <a:pt x="1843" y="2933"/>
                    <a:pt x="2153" y="2705"/>
                  </a:cubicBezTo>
                  <a:cubicBezTo>
                    <a:pt x="2258" y="2600"/>
                    <a:pt x="2363" y="2495"/>
                    <a:pt x="2441" y="2390"/>
                  </a:cubicBezTo>
                  <a:cubicBezTo>
                    <a:pt x="2441" y="2337"/>
                    <a:pt x="2415" y="2337"/>
                    <a:pt x="2415" y="2337"/>
                  </a:cubicBezTo>
                  <a:lnTo>
                    <a:pt x="7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41"/>
            <p:cNvSpPr/>
            <p:nvPr/>
          </p:nvSpPr>
          <p:spPr>
            <a:xfrm flipH="1">
              <a:off x="547897" y="3687457"/>
              <a:ext cx="64548" cy="144455"/>
            </a:xfrm>
            <a:custGeom>
              <a:avLst/>
              <a:gdLst/>
              <a:ahLst/>
              <a:cxnLst/>
              <a:rect l="l" t="t" r="r" b="b"/>
              <a:pathLst>
                <a:path w="2757" h="6170" extrusionOk="0">
                  <a:moveTo>
                    <a:pt x="2757" y="1"/>
                  </a:moveTo>
                  <a:cubicBezTo>
                    <a:pt x="2756" y="1"/>
                    <a:pt x="158" y="762"/>
                    <a:pt x="0" y="6169"/>
                  </a:cubicBezTo>
                  <a:lnTo>
                    <a:pt x="998" y="4437"/>
                  </a:lnTo>
                  <a:cubicBezTo>
                    <a:pt x="998" y="4437"/>
                    <a:pt x="1339" y="1392"/>
                    <a:pt x="2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41"/>
            <p:cNvSpPr/>
            <p:nvPr/>
          </p:nvSpPr>
          <p:spPr>
            <a:xfrm flipH="1">
              <a:off x="914200" y="3783944"/>
              <a:ext cx="42423" cy="107580"/>
            </a:xfrm>
            <a:custGeom>
              <a:avLst/>
              <a:gdLst/>
              <a:ahLst/>
              <a:cxnLst/>
              <a:rect l="l" t="t" r="r" b="b"/>
              <a:pathLst>
                <a:path w="1812" h="4595" extrusionOk="0">
                  <a:moveTo>
                    <a:pt x="1" y="1"/>
                  </a:moveTo>
                  <a:lnTo>
                    <a:pt x="421" y="4122"/>
                  </a:lnTo>
                  <a:cubicBezTo>
                    <a:pt x="893" y="4306"/>
                    <a:pt x="1366" y="4437"/>
                    <a:pt x="1812" y="4594"/>
                  </a:cubicBezTo>
                  <a:cubicBezTo>
                    <a:pt x="1550" y="23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9" name="Google Shape;5949;p41"/>
          <p:cNvGrpSpPr/>
          <p:nvPr/>
        </p:nvGrpSpPr>
        <p:grpSpPr>
          <a:xfrm>
            <a:off x="565389" y="967680"/>
            <a:ext cx="1279125" cy="598375"/>
            <a:chOff x="371425" y="915725"/>
            <a:chExt cx="1279125" cy="598375"/>
          </a:xfrm>
        </p:grpSpPr>
        <p:sp>
          <p:nvSpPr>
            <p:cNvPr id="5950" name="Google Shape;5950;p41"/>
            <p:cNvSpPr/>
            <p:nvPr/>
          </p:nvSpPr>
          <p:spPr>
            <a:xfrm>
              <a:off x="371425" y="915725"/>
              <a:ext cx="727725" cy="589700"/>
            </a:xfrm>
            <a:custGeom>
              <a:avLst/>
              <a:gdLst/>
              <a:ahLst/>
              <a:cxnLst/>
              <a:rect l="l" t="t" r="r" b="b"/>
              <a:pathLst>
                <a:path w="29109" h="23588" extrusionOk="0">
                  <a:moveTo>
                    <a:pt x="14978" y="1"/>
                  </a:moveTo>
                  <a:cubicBezTo>
                    <a:pt x="7519" y="1"/>
                    <a:pt x="1" y="6870"/>
                    <a:pt x="3521" y="16191"/>
                  </a:cubicBezTo>
                  <a:cubicBezTo>
                    <a:pt x="5693" y="21389"/>
                    <a:pt x="9898" y="23588"/>
                    <a:pt x="14121" y="23588"/>
                  </a:cubicBezTo>
                  <a:cubicBezTo>
                    <a:pt x="21585" y="23588"/>
                    <a:pt x="29108" y="16718"/>
                    <a:pt x="25571" y="7397"/>
                  </a:cubicBezTo>
                  <a:cubicBezTo>
                    <a:pt x="23399" y="2200"/>
                    <a:pt x="19198" y="1"/>
                    <a:pt x="14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41"/>
            <p:cNvSpPr/>
            <p:nvPr/>
          </p:nvSpPr>
          <p:spPr>
            <a:xfrm>
              <a:off x="859100" y="977975"/>
              <a:ext cx="407550" cy="140100"/>
            </a:xfrm>
            <a:custGeom>
              <a:avLst/>
              <a:gdLst/>
              <a:ahLst/>
              <a:cxnLst/>
              <a:rect l="l" t="t" r="r" b="b"/>
              <a:pathLst>
                <a:path w="16302" h="5604" extrusionOk="0">
                  <a:moveTo>
                    <a:pt x="1976" y="1"/>
                  </a:moveTo>
                  <a:cubicBezTo>
                    <a:pt x="611" y="1"/>
                    <a:pt x="0" y="1784"/>
                    <a:pt x="0" y="1784"/>
                  </a:cubicBezTo>
                  <a:cubicBezTo>
                    <a:pt x="502" y="1229"/>
                    <a:pt x="1063" y="1007"/>
                    <a:pt x="1638" y="1007"/>
                  </a:cubicBezTo>
                  <a:cubicBezTo>
                    <a:pt x="3952" y="1007"/>
                    <a:pt x="6510" y="4592"/>
                    <a:pt x="6510" y="4592"/>
                  </a:cubicBezTo>
                  <a:cubicBezTo>
                    <a:pt x="6510" y="4592"/>
                    <a:pt x="6326" y="5144"/>
                    <a:pt x="6300" y="5459"/>
                  </a:cubicBezTo>
                  <a:cubicBezTo>
                    <a:pt x="6331" y="5558"/>
                    <a:pt x="6571" y="5604"/>
                    <a:pt x="6854" y="5604"/>
                  </a:cubicBezTo>
                  <a:cubicBezTo>
                    <a:pt x="7546" y="5604"/>
                    <a:pt x="8494" y="5328"/>
                    <a:pt x="7245" y="4881"/>
                  </a:cubicBezTo>
                  <a:cubicBezTo>
                    <a:pt x="7245" y="4881"/>
                    <a:pt x="9161" y="3332"/>
                    <a:pt x="10001" y="2230"/>
                  </a:cubicBezTo>
                  <a:cubicBezTo>
                    <a:pt x="10190" y="1968"/>
                    <a:pt x="10632" y="1867"/>
                    <a:pt x="11198" y="1867"/>
                  </a:cubicBezTo>
                  <a:cubicBezTo>
                    <a:pt x="13069" y="1867"/>
                    <a:pt x="16301" y="2965"/>
                    <a:pt x="16301" y="2965"/>
                  </a:cubicBezTo>
                  <a:cubicBezTo>
                    <a:pt x="14488" y="1050"/>
                    <a:pt x="13169" y="281"/>
                    <a:pt x="12053" y="281"/>
                  </a:cubicBezTo>
                  <a:cubicBezTo>
                    <a:pt x="10292" y="281"/>
                    <a:pt x="9036" y="2194"/>
                    <a:pt x="7140" y="4540"/>
                  </a:cubicBezTo>
                  <a:lnTo>
                    <a:pt x="4200" y="1311"/>
                  </a:lnTo>
                  <a:cubicBezTo>
                    <a:pt x="3308" y="339"/>
                    <a:pt x="2570" y="1"/>
                    <a:pt x="1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41"/>
            <p:cNvSpPr/>
            <p:nvPr/>
          </p:nvSpPr>
          <p:spPr>
            <a:xfrm>
              <a:off x="416775" y="1224550"/>
              <a:ext cx="1233775" cy="289550"/>
            </a:xfrm>
            <a:custGeom>
              <a:avLst/>
              <a:gdLst/>
              <a:ahLst/>
              <a:cxnLst/>
              <a:rect l="l" t="t" r="r" b="b"/>
              <a:pathLst>
                <a:path w="49351" h="11582" extrusionOk="0">
                  <a:moveTo>
                    <a:pt x="32692" y="1"/>
                  </a:moveTo>
                  <a:cubicBezTo>
                    <a:pt x="30330" y="1"/>
                    <a:pt x="27402" y="1650"/>
                    <a:pt x="23862" y="6384"/>
                  </a:cubicBezTo>
                  <a:cubicBezTo>
                    <a:pt x="23862" y="6384"/>
                    <a:pt x="22097" y="4027"/>
                    <a:pt x="20310" y="4027"/>
                  </a:cubicBezTo>
                  <a:cubicBezTo>
                    <a:pt x="19306" y="4027"/>
                    <a:pt x="18296" y="4771"/>
                    <a:pt x="17588" y="7093"/>
                  </a:cubicBezTo>
                  <a:cubicBezTo>
                    <a:pt x="17588" y="7093"/>
                    <a:pt x="12318" y="4339"/>
                    <a:pt x="8977" y="4339"/>
                  </a:cubicBezTo>
                  <a:cubicBezTo>
                    <a:pt x="7350" y="4339"/>
                    <a:pt x="6181" y="4992"/>
                    <a:pt x="6301" y="6935"/>
                  </a:cubicBezTo>
                  <a:cubicBezTo>
                    <a:pt x="6301" y="6935"/>
                    <a:pt x="1" y="7093"/>
                    <a:pt x="1" y="11582"/>
                  </a:cubicBezTo>
                  <a:lnTo>
                    <a:pt x="49350" y="11582"/>
                  </a:lnTo>
                  <a:cubicBezTo>
                    <a:pt x="49350" y="11582"/>
                    <a:pt x="47274" y="5437"/>
                    <a:pt x="44278" y="5437"/>
                  </a:cubicBezTo>
                  <a:cubicBezTo>
                    <a:pt x="43148" y="5437"/>
                    <a:pt x="41887" y="6312"/>
                    <a:pt x="40557" y="8720"/>
                  </a:cubicBezTo>
                  <a:cubicBezTo>
                    <a:pt x="40557" y="8720"/>
                    <a:pt x="38122" y="1"/>
                    <a:pt x="326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3" name="Google Shape;5953;p41"/>
          <p:cNvSpPr/>
          <p:nvPr/>
        </p:nvSpPr>
        <p:spPr>
          <a:xfrm>
            <a:off x="5346701" y="967679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726;p37">
            <a:extLst>
              <a:ext uri="{FF2B5EF4-FFF2-40B4-BE49-F238E27FC236}">
                <a16:creationId xmlns:a16="http://schemas.microsoft.com/office/drawing/2014/main" id="{6DAF377E-A31A-3799-2421-0822FD9E591D}"/>
              </a:ext>
            </a:extLst>
          </p:cNvPr>
          <p:cNvSpPr/>
          <p:nvPr/>
        </p:nvSpPr>
        <p:spPr>
          <a:xfrm>
            <a:off x="5356438" y="1046884"/>
            <a:ext cx="1361432" cy="1020992"/>
          </a:xfrm>
          <a:custGeom>
            <a:avLst/>
            <a:gdLst/>
            <a:ahLst/>
            <a:cxnLst/>
            <a:rect l="l" t="t" r="r" b="b"/>
            <a:pathLst>
              <a:path w="31456" h="25313" extrusionOk="0">
                <a:moveTo>
                  <a:pt x="31455" y="9668"/>
                </a:moveTo>
                <a:cubicBezTo>
                  <a:pt x="31424" y="9816"/>
                  <a:pt x="31397" y="9969"/>
                  <a:pt x="31367" y="10122"/>
                </a:cubicBezTo>
                <a:lnTo>
                  <a:pt x="31367" y="10122"/>
                </a:lnTo>
                <a:cubicBezTo>
                  <a:pt x="31370" y="10123"/>
                  <a:pt x="31372" y="10125"/>
                  <a:pt x="31374" y="10126"/>
                </a:cubicBezTo>
                <a:cubicBezTo>
                  <a:pt x="31401" y="9964"/>
                  <a:pt x="31428" y="9816"/>
                  <a:pt x="31455" y="9668"/>
                </a:cubicBezTo>
                <a:close/>
                <a:moveTo>
                  <a:pt x="22729" y="13084"/>
                </a:moveTo>
                <a:cubicBezTo>
                  <a:pt x="22851" y="13084"/>
                  <a:pt x="22978" y="13107"/>
                  <a:pt x="23110" y="13160"/>
                </a:cubicBezTo>
                <a:cubicBezTo>
                  <a:pt x="23554" y="13321"/>
                  <a:pt x="23851" y="13753"/>
                  <a:pt x="24013" y="14184"/>
                </a:cubicBezTo>
                <a:cubicBezTo>
                  <a:pt x="24175" y="14575"/>
                  <a:pt x="24229" y="15020"/>
                  <a:pt x="24107" y="15425"/>
                </a:cubicBezTo>
                <a:cubicBezTo>
                  <a:pt x="23972" y="15843"/>
                  <a:pt x="23649" y="16126"/>
                  <a:pt x="23285" y="16355"/>
                </a:cubicBezTo>
                <a:cubicBezTo>
                  <a:pt x="22907" y="16598"/>
                  <a:pt x="22530" y="16840"/>
                  <a:pt x="22112" y="17016"/>
                </a:cubicBezTo>
                <a:cubicBezTo>
                  <a:pt x="21880" y="17115"/>
                  <a:pt x="21612" y="17199"/>
                  <a:pt x="21349" y="17199"/>
                </a:cubicBezTo>
                <a:cubicBezTo>
                  <a:pt x="21185" y="17199"/>
                  <a:pt x="21022" y="17166"/>
                  <a:pt x="20871" y="17083"/>
                </a:cubicBezTo>
                <a:cubicBezTo>
                  <a:pt x="20683" y="16975"/>
                  <a:pt x="20588" y="16787"/>
                  <a:pt x="20507" y="16598"/>
                </a:cubicBezTo>
                <a:cubicBezTo>
                  <a:pt x="20399" y="16382"/>
                  <a:pt x="20251" y="16261"/>
                  <a:pt x="20076" y="16099"/>
                </a:cubicBezTo>
                <a:cubicBezTo>
                  <a:pt x="19698" y="15762"/>
                  <a:pt x="19617" y="15263"/>
                  <a:pt x="19901" y="14832"/>
                </a:cubicBezTo>
                <a:cubicBezTo>
                  <a:pt x="20184" y="14400"/>
                  <a:pt x="20642" y="14130"/>
                  <a:pt x="21033" y="13820"/>
                </a:cubicBezTo>
                <a:cubicBezTo>
                  <a:pt x="21330" y="13618"/>
                  <a:pt x="21653" y="13348"/>
                  <a:pt x="22017" y="13308"/>
                </a:cubicBezTo>
                <a:cubicBezTo>
                  <a:pt x="22245" y="13181"/>
                  <a:pt x="22478" y="13084"/>
                  <a:pt x="22729" y="13084"/>
                </a:cubicBezTo>
                <a:close/>
                <a:moveTo>
                  <a:pt x="25145" y="0"/>
                </a:moveTo>
                <a:cubicBezTo>
                  <a:pt x="25132" y="68"/>
                  <a:pt x="25105" y="135"/>
                  <a:pt x="25011" y="176"/>
                </a:cubicBezTo>
                <a:cubicBezTo>
                  <a:pt x="24754" y="297"/>
                  <a:pt x="24525" y="486"/>
                  <a:pt x="24283" y="648"/>
                </a:cubicBezTo>
                <a:cubicBezTo>
                  <a:pt x="24040" y="796"/>
                  <a:pt x="23770" y="931"/>
                  <a:pt x="23501" y="1052"/>
                </a:cubicBezTo>
                <a:cubicBezTo>
                  <a:pt x="22988" y="1281"/>
                  <a:pt x="22476" y="1537"/>
                  <a:pt x="22017" y="1861"/>
                </a:cubicBezTo>
                <a:cubicBezTo>
                  <a:pt x="21815" y="1996"/>
                  <a:pt x="21626" y="2171"/>
                  <a:pt x="21478" y="2360"/>
                </a:cubicBezTo>
                <a:cubicBezTo>
                  <a:pt x="21316" y="2562"/>
                  <a:pt x="21222" y="2805"/>
                  <a:pt x="21101" y="3021"/>
                </a:cubicBezTo>
                <a:cubicBezTo>
                  <a:pt x="20844" y="3479"/>
                  <a:pt x="20507" y="3762"/>
                  <a:pt x="20035" y="3991"/>
                </a:cubicBezTo>
                <a:cubicBezTo>
                  <a:pt x="19604" y="4207"/>
                  <a:pt x="19200" y="4396"/>
                  <a:pt x="18889" y="4773"/>
                </a:cubicBezTo>
                <a:cubicBezTo>
                  <a:pt x="18593" y="5124"/>
                  <a:pt x="18431" y="5542"/>
                  <a:pt x="18215" y="5933"/>
                </a:cubicBezTo>
                <a:cubicBezTo>
                  <a:pt x="17824" y="6634"/>
                  <a:pt x="17204" y="7227"/>
                  <a:pt x="16395" y="7362"/>
                </a:cubicBezTo>
                <a:cubicBezTo>
                  <a:pt x="16285" y="7380"/>
                  <a:pt x="16179" y="7388"/>
                  <a:pt x="16076" y="7388"/>
                </a:cubicBezTo>
                <a:cubicBezTo>
                  <a:pt x="15715" y="7388"/>
                  <a:pt x="15390" y="7289"/>
                  <a:pt x="15033" y="7173"/>
                </a:cubicBezTo>
                <a:cubicBezTo>
                  <a:pt x="14813" y="7104"/>
                  <a:pt x="14580" y="7070"/>
                  <a:pt x="14347" y="7070"/>
                </a:cubicBezTo>
                <a:cubicBezTo>
                  <a:pt x="14082" y="7070"/>
                  <a:pt x="13815" y="7114"/>
                  <a:pt x="13564" y="7200"/>
                </a:cubicBezTo>
                <a:cubicBezTo>
                  <a:pt x="12714" y="7510"/>
                  <a:pt x="12175" y="8265"/>
                  <a:pt x="11528" y="8845"/>
                </a:cubicBezTo>
                <a:cubicBezTo>
                  <a:pt x="10965" y="9370"/>
                  <a:pt x="9996" y="10003"/>
                  <a:pt x="9125" y="10003"/>
                </a:cubicBezTo>
                <a:cubicBezTo>
                  <a:pt x="8765" y="10003"/>
                  <a:pt x="8422" y="9895"/>
                  <a:pt x="8130" y="9627"/>
                </a:cubicBezTo>
                <a:cubicBezTo>
                  <a:pt x="7861" y="9384"/>
                  <a:pt x="7672" y="9007"/>
                  <a:pt x="7618" y="8656"/>
                </a:cubicBezTo>
                <a:cubicBezTo>
                  <a:pt x="7550" y="8185"/>
                  <a:pt x="7712" y="7740"/>
                  <a:pt x="7753" y="7281"/>
                </a:cubicBezTo>
                <a:cubicBezTo>
                  <a:pt x="7793" y="6944"/>
                  <a:pt x="7753" y="6472"/>
                  <a:pt x="7389" y="6337"/>
                </a:cubicBezTo>
                <a:cubicBezTo>
                  <a:pt x="7159" y="6243"/>
                  <a:pt x="6930" y="6230"/>
                  <a:pt x="6714" y="6122"/>
                </a:cubicBezTo>
                <a:cubicBezTo>
                  <a:pt x="6701" y="6378"/>
                  <a:pt x="6688" y="6621"/>
                  <a:pt x="6688" y="6863"/>
                </a:cubicBezTo>
                <a:cubicBezTo>
                  <a:pt x="6647" y="7659"/>
                  <a:pt x="6593" y="8468"/>
                  <a:pt x="6472" y="9250"/>
                </a:cubicBezTo>
                <a:cubicBezTo>
                  <a:pt x="6391" y="9789"/>
                  <a:pt x="6283" y="10301"/>
                  <a:pt x="6229" y="10841"/>
                </a:cubicBezTo>
                <a:cubicBezTo>
                  <a:pt x="6135" y="11771"/>
                  <a:pt x="6081" y="12850"/>
                  <a:pt x="5461" y="13618"/>
                </a:cubicBezTo>
                <a:cubicBezTo>
                  <a:pt x="5137" y="14009"/>
                  <a:pt x="4719" y="14184"/>
                  <a:pt x="4234" y="14279"/>
                </a:cubicBezTo>
                <a:cubicBezTo>
                  <a:pt x="3932" y="14340"/>
                  <a:pt x="3607" y="14395"/>
                  <a:pt x="3287" y="14395"/>
                </a:cubicBezTo>
                <a:cubicBezTo>
                  <a:pt x="2977" y="14395"/>
                  <a:pt x="2672" y="14344"/>
                  <a:pt x="2400" y="14198"/>
                </a:cubicBezTo>
                <a:cubicBezTo>
                  <a:pt x="2090" y="14036"/>
                  <a:pt x="1834" y="13793"/>
                  <a:pt x="1551" y="13605"/>
                </a:cubicBezTo>
                <a:cubicBezTo>
                  <a:pt x="1284" y="13414"/>
                  <a:pt x="909" y="13211"/>
                  <a:pt x="562" y="13211"/>
                </a:cubicBezTo>
                <a:cubicBezTo>
                  <a:pt x="541" y="13211"/>
                  <a:pt x="520" y="13212"/>
                  <a:pt x="499" y="13214"/>
                </a:cubicBezTo>
                <a:cubicBezTo>
                  <a:pt x="310" y="13241"/>
                  <a:pt x="148" y="13389"/>
                  <a:pt x="0" y="13524"/>
                </a:cubicBezTo>
                <a:cubicBezTo>
                  <a:pt x="135" y="13739"/>
                  <a:pt x="229" y="13982"/>
                  <a:pt x="378" y="14184"/>
                </a:cubicBezTo>
                <a:cubicBezTo>
                  <a:pt x="391" y="14198"/>
                  <a:pt x="391" y="14211"/>
                  <a:pt x="405" y="14225"/>
                </a:cubicBezTo>
                <a:cubicBezTo>
                  <a:pt x="634" y="14441"/>
                  <a:pt x="836" y="14697"/>
                  <a:pt x="998" y="14966"/>
                </a:cubicBezTo>
                <a:cubicBezTo>
                  <a:pt x="1375" y="15587"/>
                  <a:pt x="1578" y="16288"/>
                  <a:pt x="1793" y="16975"/>
                </a:cubicBezTo>
                <a:cubicBezTo>
                  <a:pt x="2036" y="17717"/>
                  <a:pt x="2360" y="18431"/>
                  <a:pt x="2737" y="19119"/>
                </a:cubicBezTo>
                <a:cubicBezTo>
                  <a:pt x="3088" y="19780"/>
                  <a:pt x="3506" y="20413"/>
                  <a:pt x="3465" y="21195"/>
                </a:cubicBezTo>
                <a:cubicBezTo>
                  <a:pt x="3438" y="21546"/>
                  <a:pt x="3303" y="21843"/>
                  <a:pt x="3209" y="22166"/>
                </a:cubicBezTo>
                <a:cubicBezTo>
                  <a:pt x="3115" y="22490"/>
                  <a:pt x="3222" y="22773"/>
                  <a:pt x="3384" y="23056"/>
                </a:cubicBezTo>
                <a:cubicBezTo>
                  <a:pt x="3560" y="23380"/>
                  <a:pt x="3775" y="23676"/>
                  <a:pt x="3991" y="23973"/>
                </a:cubicBezTo>
                <a:cubicBezTo>
                  <a:pt x="4180" y="24243"/>
                  <a:pt x="4422" y="24485"/>
                  <a:pt x="4706" y="24647"/>
                </a:cubicBezTo>
                <a:cubicBezTo>
                  <a:pt x="4867" y="24728"/>
                  <a:pt x="5056" y="24782"/>
                  <a:pt x="5218" y="24863"/>
                </a:cubicBezTo>
                <a:cubicBezTo>
                  <a:pt x="5393" y="24930"/>
                  <a:pt x="5568" y="25025"/>
                  <a:pt x="5757" y="25105"/>
                </a:cubicBezTo>
                <a:cubicBezTo>
                  <a:pt x="6063" y="25235"/>
                  <a:pt x="6379" y="25313"/>
                  <a:pt x="6714" y="25313"/>
                </a:cubicBezTo>
                <a:cubicBezTo>
                  <a:pt x="6763" y="25313"/>
                  <a:pt x="6813" y="25311"/>
                  <a:pt x="6863" y="25308"/>
                </a:cubicBezTo>
                <a:cubicBezTo>
                  <a:pt x="7294" y="25281"/>
                  <a:pt x="7699" y="25173"/>
                  <a:pt x="8117" y="25065"/>
                </a:cubicBezTo>
                <a:cubicBezTo>
                  <a:pt x="8508" y="24957"/>
                  <a:pt x="8885" y="24876"/>
                  <a:pt x="9276" y="24795"/>
                </a:cubicBezTo>
                <a:cubicBezTo>
                  <a:pt x="10085" y="24620"/>
                  <a:pt x="10908" y="24458"/>
                  <a:pt x="11744" y="24404"/>
                </a:cubicBezTo>
                <a:cubicBezTo>
                  <a:pt x="11854" y="24395"/>
                  <a:pt x="11964" y="24391"/>
                  <a:pt x="12074" y="24391"/>
                </a:cubicBezTo>
                <a:cubicBezTo>
                  <a:pt x="12797" y="24391"/>
                  <a:pt x="13512" y="24563"/>
                  <a:pt x="14238" y="24634"/>
                </a:cubicBezTo>
                <a:cubicBezTo>
                  <a:pt x="14381" y="24649"/>
                  <a:pt x="14521" y="24658"/>
                  <a:pt x="14659" y="24658"/>
                </a:cubicBezTo>
                <a:cubicBezTo>
                  <a:pt x="14884" y="24658"/>
                  <a:pt x="15104" y="24633"/>
                  <a:pt x="15330" y="24566"/>
                </a:cubicBezTo>
                <a:cubicBezTo>
                  <a:pt x="15654" y="24472"/>
                  <a:pt x="15937" y="24323"/>
                  <a:pt x="16233" y="24162"/>
                </a:cubicBezTo>
                <a:cubicBezTo>
                  <a:pt x="16934" y="23784"/>
                  <a:pt x="17662" y="23501"/>
                  <a:pt x="18431" y="23272"/>
                </a:cubicBezTo>
                <a:cubicBezTo>
                  <a:pt x="19146" y="23070"/>
                  <a:pt x="19874" y="22894"/>
                  <a:pt x="20534" y="22517"/>
                </a:cubicBezTo>
                <a:cubicBezTo>
                  <a:pt x="21101" y="22180"/>
                  <a:pt x="21586" y="21748"/>
                  <a:pt x="22071" y="21303"/>
                </a:cubicBezTo>
                <a:cubicBezTo>
                  <a:pt x="22678" y="20777"/>
                  <a:pt x="23271" y="20238"/>
                  <a:pt x="23838" y="19672"/>
                </a:cubicBezTo>
                <a:cubicBezTo>
                  <a:pt x="24984" y="18499"/>
                  <a:pt x="26008" y="17231"/>
                  <a:pt x="26993" y="15924"/>
                </a:cubicBezTo>
                <a:cubicBezTo>
                  <a:pt x="27491" y="15263"/>
                  <a:pt x="27990" y="14616"/>
                  <a:pt x="28557" y="14009"/>
                </a:cubicBezTo>
                <a:cubicBezTo>
                  <a:pt x="29082" y="13429"/>
                  <a:pt x="29689" y="12930"/>
                  <a:pt x="30242" y="12364"/>
                </a:cubicBezTo>
                <a:cubicBezTo>
                  <a:pt x="30768" y="11825"/>
                  <a:pt x="31118" y="11205"/>
                  <a:pt x="31294" y="10450"/>
                </a:cubicBezTo>
                <a:cubicBezTo>
                  <a:pt x="31322" y="10342"/>
                  <a:pt x="31345" y="10232"/>
                  <a:pt x="31367" y="10122"/>
                </a:cubicBezTo>
                <a:lnTo>
                  <a:pt x="31367" y="10122"/>
                </a:lnTo>
                <a:cubicBezTo>
                  <a:pt x="31040" y="9925"/>
                  <a:pt x="30624" y="9779"/>
                  <a:pt x="30239" y="9779"/>
                </a:cubicBezTo>
                <a:cubicBezTo>
                  <a:pt x="30181" y="9779"/>
                  <a:pt x="30123" y="9782"/>
                  <a:pt x="30067" y="9789"/>
                </a:cubicBezTo>
                <a:cubicBezTo>
                  <a:pt x="29837" y="9816"/>
                  <a:pt x="29703" y="9978"/>
                  <a:pt x="29527" y="10099"/>
                </a:cubicBezTo>
                <a:cubicBezTo>
                  <a:pt x="29325" y="10247"/>
                  <a:pt x="29055" y="10328"/>
                  <a:pt x="28813" y="10355"/>
                </a:cubicBezTo>
                <a:cubicBezTo>
                  <a:pt x="28774" y="10359"/>
                  <a:pt x="28736" y="10361"/>
                  <a:pt x="28699" y="10361"/>
                </a:cubicBezTo>
                <a:cubicBezTo>
                  <a:pt x="27970" y="10361"/>
                  <a:pt x="27642" y="9620"/>
                  <a:pt x="27694" y="8953"/>
                </a:cubicBezTo>
                <a:cubicBezTo>
                  <a:pt x="27721" y="8535"/>
                  <a:pt x="27923" y="8131"/>
                  <a:pt x="28179" y="7794"/>
                </a:cubicBezTo>
                <a:cubicBezTo>
                  <a:pt x="28314" y="7632"/>
                  <a:pt x="28476" y="7497"/>
                  <a:pt x="28651" y="7389"/>
                </a:cubicBezTo>
                <a:cubicBezTo>
                  <a:pt x="28799" y="7295"/>
                  <a:pt x="28975" y="7214"/>
                  <a:pt x="29055" y="7052"/>
                </a:cubicBezTo>
                <a:cubicBezTo>
                  <a:pt x="29177" y="6850"/>
                  <a:pt x="29190" y="6526"/>
                  <a:pt x="29217" y="6297"/>
                </a:cubicBezTo>
                <a:cubicBezTo>
                  <a:pt x="29258" y="6027"/>
                  <a:pt x="29285" y="5758"/>
                  <a:pt x="29312" y="5474"/>
                </a:cubicBezTo>
                <a:cubicBezTo>
                  <a:pt x="29352" y="4922"/>
                  <a:pt x="29366" y="4369"/>
                  <a:pt x="29366" y="3830"/>
                </a:cubicBezTo>
                <a:cubicBezTo>
                  <a:pt x="29352" y="3277"/>
                  <a:pt x="29379" y="2697"/>
                  <a:pt x="29325" y="2158"/>
                </a:cubicBezTo>
                <a:cubicBezTo>
                  <a:pt x="29298" y="1928"/>
                  <a:pt x="29258" y="1699"/>
                  <a:pt x="29204" y="1484"/>
                </a:cubicBezTo>
                <a:cubicBezTo>
                  <a:pt x="29204" y="1457"/>
                  <a:pt x="29190" y="1430"/>
                  <a:pt x="29177" y="1416"/>
                </a:cubicBezTo>
                <a:cubicBezTo>
                  <a:pt x="29163" y="1403"/>
                  <a:pt x="29150" y="1389"/>
                  <a:pt x="29123" y="1376"/>
                </a:cubicBezTo>
                <a:cubicBezTo>
                  <a:pt x="28786" y="1173"/>
                  <a:pt x="28543" y="850"/>
                  <a:pt x="28112" y="809"/>
                </a:cubicBezTo>
                <a:cubicBezTo>
                  <a:pt x="27667" y="755"/>
                  <a:pt x="27222" y="796"/>
                  <a:pt x="26790" y="675"/>
                </a:cubicBezTo>
                <a:cubicBezTo>
                  <a:pt x="26372" y="567"/>
                  <a:pt x="26008" y="338"/>
                  <a:pt x="25617" y="162"/>
                </a:cubicBezTo>
                <a:cubicBezTo>
                  <a:pt x="25469" y="95"/>
                  <a:pt x="25307" y="54"/>
                  <a:pt x="25145" y="0"/>
                </a:cubicBezTo>
                <a:close/>
              </a:path>
            </a:pathLst>
          </a:custGeom>
          <a:solidFill>
            <a:srgbClr val="FFFF00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C4433-3FF6-C85A-9F83-6F60B394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94;p39">
            <a:extLst>
              <a:ext uri="{FF2B5EF4-FFF2-40B4-BE49-F238E27FC236}">
                <a16:creationId xmlns:a16="http://schemas.microsoft.com/office/drawing/2014/main" id="{6DC951E7-5820-2BC3-5AEA-8BFA25E926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819" y="559122"/>
            <a:ext cx="500700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iiI. DÂN CƯ VÀ XÃ HỘI</a:t>
            </a:r>
            <a:endParaRPr sz="32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DCCC67-D219-FA17-CB52-90D2B9A43B67}"/>
              </a:ext>
            </a:extLst>
          </p:cNvPr>
          <p:cNvSpPr txBox="1"/>
          <p:nvPr/>
        </p:nvSpPr>
        <p:spPr>
          <a:xfrm>
            <a:off x="73545" y="964617"/>
            <a:ext cx="6140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Hoàn thành sơ đồ sau, 2 phút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F7AF60-C6AB-3C69-D1C8-4FC511818C9B}"/>
              </a:ext>
            </a:extLst>
          </p:cNvPr>
          <p:cNvSpPr txBox="1"/>
          <p:nvPr/>
        </p:nvSpPr>
        <p:spPr>
          <a:xfrm>
            <a:off x="1690782" y="1504875"/>
            <a:ext cx="2924759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2. Xã hội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7E16A2-FB4F-E58C-F7D8-E32FC699B20E}"/>
              </a:ext>
            </a:extLst>
          </p:cNvPr>
          <p:cNvSpPr txBox="1"/>
          <p:nvPr/>
        </p:nvSpPr>
        <p:spPr>
          <a:xfrm>
            <a:off x="754601" y="2510895"/>
            <a:ext cx="1622089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#9Slide03 SFU Futura_07" panose="00000900000000000000" pitchFamily="2" charset="0"/>
              </a:rPr>
              <a:t>……………………………………….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CCBE7EE-1818-4DBA-C859-E398EA635B56}"/>
              </a:ext>
            </a:extLst>
          </p:cNvPr>
          <p:cNvSpPr txBox="1"/>
          <p:nvPr/>
        </p:nvSpPr>
        <p:spPr>
          <a:xfrm>
            <a:off x="4254757" y="503231"/>
            <a:ext cx="1959611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Làm việc cặp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E04819E-E5F5-51D8-4603-ED903216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74" y="397209"/>
            <a:ext cx="2812569" cy="221533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6CA6632-3F96-2A0F-390A-F97E390327C4}"/>
              </a:ext>
            </a:extLst>
          </p:cNvPr>
          <p:cNvSpPr txBox="1"/>
          <p:nvPr/>
        </p:nvSpPr>
        <p:spPr>
          <a:xfrm>
            <a:off x="2657600" y="2502792"/>
            <a:ext cx="1452762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#9Slide03 SFU Futura_07" panose="00000900000000000000" pitchFamily="2" charset="0"/>
              </a:rPr>
              <a:t>………………………………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CD87BC8-4941-6AE1-D1B0-E89BF66FEAB9}"/>
              </a:ext>
            </a:extLst>
          </p:cNvPr>
          <p:cNvSpPr txBox="1"/>
          <p:nvPr/>
        </p:nvSpPr>
        <p:spPr>
          <a:xfrm>
            <a:off x="4391272" y="2484632"/>
            <a:ext cx="1452762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#9Slide03 SFU Futura_07" panose="00000900000000000000" pitchFamily="2" charset="0"/>
              </a:rPr>
              <a:t>……………………………...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656648C-F983-034E-D71E-6126A82E4C80}"/>
              </a:ext>
            </a:extLst>
          </p:cNvPr>
          <p:cNvSpPr txBox="1"/>
          <p:nvPr/>
        </p:nvSpPr>
        <p:spPr>
          <a:xfrm>
            <a:off x="941033" y="4070913"/>
            <a:ext cx="461638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…………………………………..</a:t>
            </a:r>
          </a:p>
        </p:txBody>
      </p: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33FF6F9A-A4BA-7A33-EBAB-D11ED2922A32}"/>
              </a:ext>
            </a:extLst>
          </p:cNvPr>
          <p:cNvCxnSpPr>
            <a:stCxn id="13" idx="2"/>
            <a:endCxn id="5" idx="0"/>
          </p:cNvCxnSpPr>
          <p:nvPr/>
        </p:nvCxnSpPr>
        <p:spPr>
          <a:xfrm flipH="1">
            <a:off x="1565646" y="1966540"/>
            <a:ext cx="1587516" cy="5443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381BD281-8B74-00C3-38B0-385F45E67B44}"/>
              </a:ext>
            </a:extLst>
          </p:cNvPr>
          <p:cNvCxnSpPr>
            <a:cxnSpLocks/>
            <a:stCxn id="13" idx="2"/>
            <a:endCxn id="3" idx="0"/>
          </p:cNvCxnSpPr>
          <p:nvPr/>
        </p:nvCxnSpPr>
        <p:spPr>
          <a:xfrm>
            <a:off x="3153162" y="1966540"/>
            <a:ext cx="230819" cy="5362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8017D0B1-379F-574E-14D0-A713B2D2C7A9}"/>
              </a:ext>
            </a:extLst>
          </p:cNvPr>
          <p:cNvCxnSpPr>
            <a:cxnSpLocks/>
            <a:stCxn id="13" idx="2"/>
            <a:endCxn id="6" idx="0"/>
          </p:cNvCxnSpPr>
          <p:nvPr/>
        </p:nvCxnSpPr>
        <p:spPr>
          <a:xfrm>
            <a:off x="3153162" y="1966540"/>
            <a:ext cx="1964491" cy="5180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B208D8D5-D4B9-1CCC-76DA-DCC9410BE249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292963" y="1722268"/>
            <a:ext cx="1397819" cy="134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DA63A17B-D49A-97CC-FC1F-71414CFE3E8F}"/>
              </a:ext>
            </a:extLst>
          </p:cNvPr>
          <p:cNvCxnSpPr/>
          <p:nvPr/>
        </p:nvCxnSpPr>
        <p:spPr>
          <a:xfrm flipH="1" flipV="1">
            <a:off x="4615541" y="1758037"/>
            <a:ext cx="1397819" cy="134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8016B13B-2E91-A10D-9C30-18039323CADE}"/>
              </a:ext>
            </a:extLst>
          </p:cNvPr>
          <p:cNvCxnSpPr/>
          <p:nvPr/>
        </p:nvCxnSpPr>
        <p:spPr>
          <a:xfrm>
            <a:off x="292963" y="1702724"/>
            <a:ext cx="0" cy="25794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15459D6E-CBAE-3C1C-055D-142166CB0029}"/>
              </a:ext>
            </a:extLst>
          </p:cNvPr>
          <p:cNvCxnSpPr/>
          <p:nvPr/>
        </p:nvCxnSpPr>
        <p:spPr>
          <a:xfrm>
            <a:off x="6013360" y="1740033"/>
            <a:ext cx="0" cy="25794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DB330BDD-5900-771A-91EA-CB24AAB44AFE}"/>
              </a:ext>
            </a:extLst>
          </p:cNvPr>
          <p:cNvCxnSpPr>
            <a:endCxn id="12" idx="1"/>
          </p:cNvCxnSpPr>
          <p:nvPr/>
        </p:nvCxnSpPr>
        <p:spPr>
          <a:xfrm>
            <a:off x="292963" y="4282201"/>
            <a:ext cx="648070" cy="195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6BD6D745-A940-F30E-3820-9DA1F56AE4FC}"/>
              </a:ext>
            </a:extLst>
          </p:cNvPr>
          <p:cNvCxnSpPr>
            <a:cxnSpLocks/>
          </p:cNvCxnSpPr>
          <p:nvPr/>
        </p:nvCxnSpPr>
        <p:spPr>
          <a:xfrm flipH="1">
            <a:off x="5557420" y="4299965"/>
            <a:ext cx="455940" cy="195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mocratic South Africa Turns 29: Here's Why I'll Be Celebrating">
            <a:extLst>
              <a:ext uri="{FF2B5EF4-FFF2-40B4-BE49-F238E27FC236}">
                <a16:creationId xmlns:a16="http://schemas.microsoft.com/office/drawing/2014/main" id="{6FCB29AF-9E55-4457-527A-68EC7DC5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74" y="2759493"/>
            <a:ext cx="2746372" cy="183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0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C4433-3FF6-C85A-9F83-6F60B394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94;p39">
            <a:extLst>
              <a:ext uri="{FF2B5EF4-FFF2-40B4-BE49-F238E27FC236}">
                <a16:creationId xmlns:a16="http://schemas.microsoft.com/office/drawing/2014/main" id="{6DC951E7-5820-2BC3-5AEA-8BFA25E926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819" y="559122"/>
            <a:ext cx="500700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iiI. DÂN CƯ VÀ XÃ HỘI</a:t>
            </a:r>
            <a:endParaRPr sz="32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DDCCC67-D219-FA17-CB52-90D2B9A43B67}"/>
              </a:ext>
            </a:extLst>
          </p:cNvPr>
          <p:cNvSpPr txBox="1"/>
          <p:nvPr/>
        </p:nvSpPr>
        <p:spPr>
          <a:xfrm>
            <a:off x="73545" y="964617"/>
            <a:ext cx="6140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Hoàn thành sơ đồ sau, 2 phút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F7AF60-C6AB-3C69-D1C8-4FC511818C9B}"/>
              </a:ext>
            </a:extLst>
          </p:cNvPr>
          <p:cNvSpPr txBox="1"/>
          <p:nvPr/>
        </p:nvSpPr>
        <p:spPr>
          <a:xfrm>
            <a:off x="1690782" y="1504875"/>
            <a:ext cx="2924759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2. Xã hội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07E16A2-FB4F-E58C-F7D8-E32FC699B20E}"/>
              </a:ext>
            </a:extLst>
          </p:cNvPr>
          <p:cNvSpPr txBox="1"/>
          <p:nvPr/>
        </p:nvSpPr>
        <p:spPr>
          <a:xfrm>
            <a:off x="754601" y="2510895"/>
            <a:ext cx="1622089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#9Slide03 SFU Futura_07" panose="00000900000000000000" pitchFamily="2" charset="0"/>
              </a:rPr>
              <a:t>Đa dạng văn hóa, sắc tộc, tôn giáo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CCBE7EE-1818-4DBA-C859-E398EA635B56}"/>
              </a:ext>
            </a:extLst>
          </p:cNvPr>
          <p:cNvSpPr txBox="1"/>
          <p:nvPr/>
        </p:nvSpPr>
        <p:spPr>
          <a:xfrm>
            <a:off x="4258018" y="491875"/>
            <a:ext cx="195961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Làm việc cặp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E04819E-E5F5-51D8-4603-ED903216F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463" y="491875"/>
            <a:ext cx="2812569" cy="221533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6CA6632-3F96-2A0F-390A-F97E390327C4}"/>
              </a:ext>
            </a:extLst>
          </p:cNvPr>
          <p:cNvSpPr txBox="1"/>
          <p:nvPr/>
        </p:nvSpPr>
        <p:spPr>
          <a:xfrm>
            <a:off x="2657600" y="2502792"/>
            <a:ext cx="1452762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#9Slide03 SFU Futura_07" panose="00000900000000000000" pitchFamily="2" charset="0"/>
              </a:rPr>
              <a:t>Nhiều di tích LS, văn hóa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CD87BC8-4941-6AE1-D1B0-E89BF66FEAB9}"/>
              </a:ext>
            </a:extLst>
          </p:cNvPr>
          <p:cNvSpPr txBox="1"/>
          <p:nvPr/>
        </p:nvSpPr>
        <p:spPr>
          <a:xfrm>
            <a:off x="4391272" y="2484632"/>
            <a:ext cx="1452762" cy="101566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#9Slide03 SFU Futura_07" panose="00000900000000000000" pitchFamily="2" charset="0"/>
              </a:rPr>
              <a:t>Chất lượng cuộc sống tăng dần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656648C-F983-034E-D71E-6126A82E4C80}"/>
              </a:ext>
            </a:extLst>
          </p:cNvPr>
          <p:cNvSpPr txBox="1"/>
          <p:nvPr/>
        </p:nvSpPr>
        <p:spPr>
          <a:xfrm>
            <a:off x="941033" y="4018387"/>
            <a:ext cx="4424257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Nảy sinh một số vấn đề</a:t>
            </a:r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68FC9252-74A3-7851-7CB8-1F61CC1CD6FA}"/>
              </a:ext>
            </a:extLst>
          </p:cNvPr>
          <p:cNvCxnSpPr/>
          <p:nvPr/>
        </p:nvCxnSpPr>
        <p:spPr>
          <a:xfrm flipH="1">
            <a:off x="1565646" y="1966540"/>
            <a:ext cx="1587516" cy="54435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B1A82537-FA14-3700-61B9-CD9E94C0C97E}"/>
              </a:ext>
            </a:extLst>
          </p:cNvPr>
          <p:cNvCxnSpPr>
            <a:cxnSpLocks/>
          </p:cNvCxnSpPr>
          <p:nvPr/>
        </p:nvCxnSpPr>
        <p:spPr>
          <a:xfrm>
            <a:off x="3153162" y="1966540"/>
            <a:ext cx="230819" cy="5362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C0030961-0804-612D-A2CD-E35F82F9A13C}"/>
              </a:ext>
            </a:extLst>
          </p:cNvPr>
          <p:cNvCxnSpPr>
            <a:cxnSpLocks/>
          </p:cNvCxnSpPr>
          <p:nvPr/>
        </p:nvCxnSpPr>
        <p:spPr>
          <a:xfrm>
            <a:off x="3153162" y="1966540"/>
            <a:ext cx="1964491" cy="5180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986D2405-FA44-4AA5-6DD2-45738B60CEA4}"/>
              </a:ext>
            </a:extLst>
          </p:cNvPr>
          <p:cNvCxnSpPr/>
          <p:nvPr/>
        </p:nvCxnSpPr>
        <p:spPr>
          <a:xfrm flipH="1" flipV="1">
            <a:off x="292963" y="1722268"/>
            <a:ext cx="1397819" cy="134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DAEC678E-801C-EB08-C95A-D669524BCD16}"/>
              </a:ext>
            </a:extLst>
          </p:cNvPr>
          <p:cNvCxnSpPr/>
          <p:nvPr/>
        </p:nvCxnSpPr>
        <p:spPr>
          <a:xfrm flipH="1" flipV="1">
            <a:off x="4615541" y="1758037"/>
            <a:ext cx="1397819" cy="134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B03687EE-5060-B8FD-52BC-BEB9786404A6}"/>
              </a:ext>
            </a:extLst>
          </p:cNvPr>
          <p:cNvCxnSpPr/>
          <p:nvPr/>
        </p:nvCxnSpPr>
        <p:spPr>
          <a:xfrm>
            <a:off x="292963" y="1702724"/>
            <a:ext cx="0" cy="257947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4C8FB56-1F14-5E18-BA23-D7D41266F8F1}"/>
              </a:ext>
            </a:extLst>
          </p:cNvPr>
          <p:cNvCxnSpPr>
            <a:cxnSpLocks/>
          </p:cNvCxnSpPr>
          <p:nvPr/>
        </p:nvCxnSpPr>
        <p:spPr>
          <a:xfrm>
            <a:off x="6013360" y="1740033"/>
            <a:ext cx="0" cy="25226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F6A88CBE-0A7C-EEE7-696C-83900C38924C}"/>
              </a:ext>
            </a:extLst>
          </p:cNvPr>
          <p:cNvCxnSpPr/>
          <p:nvPr/>
        </p:nvCxnSpPr>
        <p:spPr>
          <a:xfrm>
            <a:off x="292963" y="4282201"/>
            <a:ext cx="648070" cy="195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ECF46E21-79B6-712C-DCE7-94896155D3B6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5365290" y="4249220"/>
            <a:ext cx="648069" cy="1344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Democratic South Africa Turns 29: Here's Why I'll Be Celebrating">
            <a:extLst>
              <a:ext uri="{FF2B5EF4-FFF2-40B4-BE49-F238E27FC236}">
                <a16:creationId xmlns:a16="http://schemas.microsoft.com/office/drawing/2014/main" id="{CB00C906-C33A-C5B2-1F20-FBB0C604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74" y="2759493"/>
            <a:ext cx="2746372" cy="183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991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4" name="Google Shape;6414;p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415" name="Google Shape;6415;p50"/>
          <p:cNvSpPr txBox="1">
            <a:spLocks noGrp="1"/>
          </p:cNvSpPr>
          <p:nvPr>
            <p:ph type="body" idx="1"/>
          </p:nvPr>
        </p:nvSpPr>
        <p:spPr>
          <a:xfrm>
            <a:off x="142906" y="1229953"/>
            <a:ext cx="8977597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3 Saira SemiCondensed B" panose="00000806000000000000" pitchFamily="2" charset="0"/>
              </a:rPr>
              <a:t>Cám ơn các em và mong đến Nam Phi một lần nhé</a:t>
            </a:r>
            <a:endParaRPr sz="3200">
              <a:solidFill>
                <a:srgbClr val="0000FF"/>
              </a:solidFill>
              <a:latin typeface="#9Slide03 Saira SemiCondensed B" panose="00000806000000000000" pitchFamily="2" charset="0"/>
            </a:endParaRPr>
          </a:p>
        </p:txBody>
      </p:sp>
      <p:grpSp>
        <p:nvGrpSpPr>
          <p:cNvPr id="6416" name="Google Shape;6416;p50"/>
          <p:cNvGrpSpPr/>
          <p:nvPr/>
        </p:nvGrpSpPr>
        <p:grpSpPr>
          <a:xfrm>
            <a:off x="-37587" y="-800"/>
            <a:ext cx="9219175" cy="416400"/>
            <a:chOff x="-37587" y="-800"/>
            <a:chExt cx="9219175" cy="416400"/>
          </a:xfrm>
        </p:grpSpPr>
        <p:sp>
          <p:nvSpPr>
            <p:cNvPr id="6417" name="Google Shape;6417;p50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8" name="Google Shape;6418;p50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6419" name="Google Shape;6419;p50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50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50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50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50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50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50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50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50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50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50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50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50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50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50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50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50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50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50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50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50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50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50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50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50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50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50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50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50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50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50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50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50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50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50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50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50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50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50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50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50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50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50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50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50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50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50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50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50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50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50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50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50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50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50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50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50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50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50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50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50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50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50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50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50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50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50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50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50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50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50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50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50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50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50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50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50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50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50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50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50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50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50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50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50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50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05" name="Google Shape;6505;p50"/>
          <p:cNvGrpSpPr/>
          <p:nvPr/>
        </p:nvGrpSpPr>
        <p:grpSpPr>
          <a:xfrm rot="10800000" flipH="1">
            <a:off x="-37587" y="4727100"/>
            <a:ext cx="9219175" cy="416400"/>
            <a:chOff x="-37587" y="-800"/>
            <a:chExt cx="9219175" cy="416400"/>
          </a:xfrm>
        </p:grpSpPr>
        <p:sp>
          <p:nvSpPr>
            <p:cNvPr id="6506" name="Google Shape;6506;p50"/>
            <p:cNvSpPr/>
            <p:nvPr/>
          </p:nvSpPr>
          <p:spPr>
            <a:xfrm>
              <a:off x="300" y="-800"/>
              <a:ext cx="9144000" cy="416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07" name="Google Shape;6507;p50"/>
            <p:cNvGrpSpPr/>
            <p:nvPr/>
          </p:nvGrpSpPr>
          <p:grpSpPr>
            <a:xfrm>
              <a:off x="-37587" y="103568"/>
              <a:ext cx="9219175" cy="188274"/>
              <a:chOff x="-97320" y="146863"/>
              <a:chExt cx="9219175" cy="188274"/>
            </a:xfrm>
          </p:grpSpPr>
          <p:sp>
            <p:nvSpPr>
              <p:cNvPr id="6508" name="Google Shape;6508;p50"/>
              <p:cNvSpPr/>
              <p:nvPr/>
            </p:nvSpPr>
            <p:spPr>
              <a:xfrm>
                <a:off x="-9732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50"/>
              <p:cNvSpPr/>
              <p:nvPr/>
            </p:nvSpPr>
            <p:spPr>
              <a:xfrm>
                <a:off x="25334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50"/>
              <p:cNvSpPr/>
              <p:nvPr/>
            </p:nvSpPr>
            <p:spPr>
              <a:xfrm>
                <a:off x="360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50"/>
              <p:cNvSpPr/>
              <p:nvPr/>
            </p:nvSpPr>
            <p:spPr>
              <a:xfrm>
                <a:off x="354273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50"/>
              <p:cNvSpPr/>
              <p:nvPr/>
            </p:nvSpPr>
            <p:spPr>
              <a:xfrm>
                <a:off x="79207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50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50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50"/>
              <p:cNvSpPr/>
              <p:nvPr/>
            </p:nvSpPr>
            <p:spPr>
              <a:xfrm>
                <a:off x="42859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50"/>
              <p:cNvSpPr/>
              <p:nvPr/>
            </p:nvSpPr>
            <p:spPr>
              <a:xfrm>
                <a:off x="6027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50"/>
              <p:cNvSpPr/>
              <p:nvPr/>
            </p:nvSpPr>
            <p:spPr>
              <a:xfrm>
                <a:off x="9534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50"/>
              <p:cNvSpPr/>
              <p:nvPr/>
            </p:nvSpPr>
            <p:spPr>
              <a:xfrm>
                <a:off x="130388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50"/>
              <p:cNvSpPr/>
              <p:nvPr/>
            </p:nvSpPr>
            <p:spPr>
              <a:xfrm>
                <a:off x="70365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50"/>
              <p:cNvSpPr/>
              <p:nvPr/>
            </p:nvSpPr>
            <p:spPr>
              <a:xfrm>
                <a:off x="1054325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50"/>
              <p:cNvSpPr/>
              <p:nvPr/>
            </p:nvSpPr>
            <p:spPr>
              <a:xfrm>
                <a:off x="1403708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50"/>
              <p:cNvSpPr/>
              <p:nvPr/>
            </p:nvSpPr>
            <p:spPr>
              <a:xfrm>
                <a:off x="77925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50"/>
              <p:cNvSpPr/>
              <p:nvPr/>
            </p:nvSpPr>
            <p:spPr>
              <a:xfrm>
                <a:off x="11297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50"/>
              <p:cNvSpPr/>
              <p:nvPr/>
            </p:nvSpPr>
            <p:spPr>
              <a:xfrm>
                <a:off x="14793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50"/>
              <p:cNvSpPr/>
              <p:nvPr/>
            </p:nvSpPr>
            <p:spPr>
              <a:xfrm>
                <a:off x="165561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50"/>
              <p:cNvSpPr/>
              <p:nvPr/>
            </p:nvSpPr>
            <p:spPr>
              <a:xfrm>
                <a:off x="200627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50"/>
              <p:cNvSpPr/>
              <p:nvPr/>
            </p:nvSpPr>
            <p:spPr>
              <a:xfrm>
                <a:off x="235566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50"/>
              <p:cNvSpPr/>
              <p:nvPr/>
            </p:nvSpPr>
            <p:spPr>
              <a:xfrm>
                <a:off x="2706330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7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50"/>
              <p:cNvSpPr/>
              <p:nvPr/>
            </p:nvSpPr>
            <p:spPr>
              <a:xfrm>
                <a:off x="1756719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50"/>
              <p:cNvSpPr/>
              <p:nvPr/>
            </p:nvSpPr>
            <p:spPr>
              <a:xfrm>
                <a:off x="2106103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50"/>
              <p:cNvSpPr/>
              <p:nvPr/>
            </p:nvSpPr>
            <p:spPr>
              <a:xfrm>
                <a:off x="245677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08" y="304"/>
                    </a:cubicBezTo>
                    <a:cubicBezTo>
                      <a:pt x="171" y="304"/>
                      <a:pt x="221" y="235"/>
                      <a:pt x="221" y="153"/>
                    </a:cubicBezTo>
                    <a:cubicBezTo>
                      <a:pt x="221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50"/>
              <p:cNvSpPr/>
              <p:nvPr/>
            </p:nvSpPr>
            <p:spPr>
              <a:xfrm>
                <a:off x="2806154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50"/>
              <p:cNvSpPr/>
              <p:nvPr/>
            </p:nvSpPr>
            <p:spPr>
              <a:xfrm>
                <a:off x="18321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50"/>
              <p:cNvSpPr/>
              <p:nvPr/>
            </p:nvSpPr>
            <p:spPr>
              <a:xfrm>
                <a:off x="218152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50"/>
              <p:cNvSpPr/>
              <p:nvPr/>
            </p:nvSpPr>
            <p:spPr>
              <a:xfrm>
                <a:off x="253218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27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50"/>
              <p:cNvSpPr/>
              <p:nvPr/>
            </p:nvSpPr>
            <p:spPr>
              <a:xfrm>
                <a:off x="3070761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0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596" y="45"/>
                    </a:lnTo>
                    <a:cubicBezTo>
                      <a:pt x="634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50"/>
              <p:cNvSpPr/>
              <p:nvPr/>
            </p:nvSpPr>
            <p:spPr>
              <a:xfrm>
                <a:off x="34214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50"/>
              <p:cNvSpPr/>
              <p:nvPr/>
            </p:nvSpPr>
            <p:spPr>
              <a:xfrm>
                <a:off x="317187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50"/>
              <p:cNvSpPr/>
              <p:nvPr/>
            </p:nvSpPr>
            <p:spPr>
              <a:xfrm>
                <a:off x="352235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50"/>
              <p:cNvSpPr/>
              <p:nvPr/>
            </p:nvSpPr>
            <p:spPr>
              <a:xfrm>
                <a:off x="2896620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0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4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50"/>
              <p:cNvSpPr/>
              <p:nvPr/>
            </p:nvSpPr>
            <p:spPr>
              <a:xfrm>
                <a:off x="324728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50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50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50"/>
              <p:cNvSpPr/>
              <p:nvPr/>
            </p:nvSpPr>
            <p:spPr>
              <a:xfrm>
                <a:off x="3596672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9" y="45"/>
                    </a:lnTo>
                    <a:cubicBezTo>
                      <a:pt x="1197" y="1"/>
                      <a:pt x="1254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50"/>
              <p:cNvSpPr/>
              <p:nvPr/>
            </p:nvSpPr>
            <p:spPr>
              <a:xfrm>
                <a:off x="3770813" y="146863"/>
                <a:ext cx="242957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4" y="1026"/>
                      <a:pt x="1197" y="1026"/>
                      <a:pt x="1159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50"/>
              <p:cNvSpPr/>
              <p:nvPr/>
            </p:nvSpPr>
            <p:spPr>
              <a:xfrm>
                <a:off x="41214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50"/>
              <p:cNvSpPr/>
              <p:nvPr/>
            </p:nvSpPr>
            <p:spPr>
              <a:xfrm>
                <a:off x="4472149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8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26" y="1"/>
                      <a:pt x="683" y="1"/>
                      <a:pt x="721" y="45"/>
                    </a:cubicBezTo>
                    <a:lnTo>
                      <a:pt x="1284" y="804"/>
                    </a:lnTo>
                    <a:cubicBezTo>
                      <a:pt x="1316" y="855"/>
                      <a:pt x="1316" y="931"/>
                      <a:pt x="1284" y="981"/>
                    </a:cubicBezTo>
                    <a:cubicBezTo>
                      <a:pt x="1246" y="1026"/>
                      <a:pt x="1190" y="1026"/>
                      <a:pt x="1152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50"/>
              <p:cNvSpPr/>
              <p:nvPr/>
            </p:nvSpPr>
            <p:spPr>
              <a:xfrm>
                <a:off x="482153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50"/>
              <p:cNvSpPr/>
              <p:nvPr/>
            </p:nvSpPr>
            <p:spPr>
              <a:xfrm>
                <a:off x="3871921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2" y="235"/>
                      <a:pt x="222" y="153"/>
                    </a:cubicBezTo>
                    <a:cubicBezTo>
                      <a:pt x="222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50"/>
              <p:cNvSpPr/>
              <p:nvPr/>
            </p:nvSpPr>
            <p:spPr>
              <a:xfrm>
                <a:off x="422240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50"/>
              <p:cNvSpPr/>
              <p:nvPr/>
            </p:nvSpPr>
            <p:spPr>
              <a:xfrm>
                <a:off x="4571973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50"/>
              <p:cNvSpPr/>
              <p:nvPr/>
            </p:nvSpPr>
            <p:spPr>
              <a:xfrm>
                <a:off x="492245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50"/>
              <p:cNvSpPr/>
              <p:nvPr/>
            </p:nvSpPr>
            <p:spPr>
              <a:xfrm>
                <a:off x="394734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50"/>
              <p:cNvSpPr/>
              <p:nvPr/>
            </p:nvSpPr>
            <p:spPr>
              <a:xfrm>
                <a:off x="429800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58" y="45"/>
                    </a:cubicBezTo>
                    <a:lnTo>
                      <a:pt x="658" y="722"/>
                    </a:lnTo>
                    <a:lnTo>
                      <a:pt x="1152" y="45"/>
                    </a:lnTo>
                    <a:cubicBezTo>
                      <a:pt x="1190" y="1"/>
                      <a:pt x="1246" y="1"/>
                      <a:pt x="1284" y="45"/>
                    </a:cubicBezTo>
                    <a:cubicBezTo>
                      <a:pt x="1316" y="96"/>
                      <a:pt x="1316" y="172"/>
                      <a:pt x="1284" y="222"/>
                    </a:cubicBezTo>
                    <a:lnTo>
                      <a:pt x="721" y="981"/>
                    </a:lnTo>
                    <a:cubicBezTo>
                      <a:pt x="683" y="1026"/>
                      <a:pt x="626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50"/>
              <p:cNvSpPr/>
              <p:nvPr/>
            </p:nvSpPr>
            <p:spPr>
              <a:xfrm>
                <a:off x="464739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50"/>
              <p:cNvSpPr/>
              <p:nvPr/>
            </p:nvSpPr>
            <p:spPr>
              <a:xfrm>
                <a:off x="5187248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16" y="855"/>
                      <a:pt x="1316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50"/>
              <p:cNvSpPr/>
              <p:nvPr/>
            </p:nvSpPr>
            <p:spPr>
              <a:xfrm>
                <a:off x="553663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50"/>
              <p:cNvSpPr/>
              <p:nvPr/>
            </p:nvSpPr>
            <p:spPr>
              <a:xfrm>
                <a:off x="5287072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8" y="304"/>
                      <a:pt x="228" y="235"/>
                      <a:pt x="228" y="153"/>
                    </a:cubicBezTo>
                    <a:cubicBezTo>
                      <a:pt x="228" y="70"/>
                      <a:pt x="178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50"/>
              <p:cNvSpPr/>
              <p:nvPr/>
            </p:nvSpPr>
            <p:spPr>
              <a:xfrm>
                <a:off x="5637740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50"/>
              <p:cNvSpPr/>
              <p:nvPr/>
            </p:nvSpPr>
            <p:spPr>
              <a:xfrm>
                <a:off x="501310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6" y="96"/>
                      <a:pt x="1316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50"/>
              <p:cNvSpPr/>
              <p:nvPr/>
            </p:nvSpPr>
            <p:spPr>
              <a:xfrm>
                <a:off x="536249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9" y="222"/>
                    </a:moveTo>
                    <a:cubicBezTo>
                      <a:pt x="1" y="172"/>
                      <a:pt x="1" y="96"/>
                      <a:pt x="39" y="45"/>
                    </a:cubicBezTo>
                    <a:cubicBezTo>
                      <a:pt x="77" y="1"/>
                      <a:pt x="134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50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50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50"/>
              <p:cNvSpPr/>
              <p:nvPr/>
            </p:nvSpPr>
            <p:spPr>
              <a:xfrm>
                <a:off x="571315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2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50"/>
              <p:cNvSpPr/>
              <p:nvPr/>
            </p:nvSpPr>
            <p:spPr>
              <a:xfrm>
                <a:off x="5887300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2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50"/>
              <p:cNvSpPr/>
              <p:nvPr/>
            </p:nvSpPr>
            <p:spPr>
              <a:xfrm>
                <a:off x="6236684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4" y="1026"/>
                      <a:pt x="77" y="1026"/>
                      <a:pt x="39" y="981"/>
                    </a:cubicBezTo>
                    <a:cubicBezTo>
                      <a:pt x="1" y="931"/>
                      <a:pt x="1" y="855"/>
                      <a:pt x="39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50"/>
              <p:cNvSpPr/>
              <p:nvPr/>
            </p:nvSpPr>
            <p:spPr>
              <a:xfrm>
                <a:off x="6587352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50"/>
              <p:cNvSpPr/>
              <p:nvPr/>
            </p:nvSpPr>
            <p:spPr>
              <a:xfrm>
                <a:off x="6937837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65" y="981"/>
                    </a:moveTo>
                    <a:cubicBezTo>
                      <a:pt x="127" y="1026"/>
                      <a:pt x="71" y="1026"/>
                      <a:pt x="33" y="981"/>
                    </a:cubicBezTo>
                    <a:cubicBezTo>
                      <a:pt x="1" y="931"/>
                      <a:pt x="1" y="855"/>
                      <a:pt x="33" y="804"/>
                    </a:cubicBezTo>
                    <a:lnTo>
                      <a:pt x="596" y="45"/>
                    </a:lnTo>
                    <a:cubicBezTo>
                      <a:pt x="627" y="1"/>
                      <a:pt x="691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50"/>
              <p:cNvSpPr/>
              <p:nvPr/>
            </p:nvSpPr>
            <p:spPr>
              <a:xfrm>
                <a:off x="5988225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50"/>
              <p:cNvSpPr/>
              <p:nvPr/>
            </p:nvSpPr>
            <p:spPr>
              <a:xfrm>
                <a:off x="6337792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50"/>
              <p:cNvSpPr/>
              <p:nvPr/>
            </p:nvSpPr>
            <p:spPr>
              <a:xfrm>
                <a:off x="6688277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50"/>
              <p:cNvSpPr/>
              <p:nvPr/>
            </p:nvSpPr>
            <p:spPr>
              <a:xfrm>
                <a:off x="7037844" y="253661"/>
                <a:ext cx="41839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8" h="305" extrusionOk="0">
                    <a:moveTo>
                      <a:pt x="114" y="1"/>
                    </a:moveTo>
                    <a:cubicBezTo>
                      <a:pt x="51" y="1"/>
                      <a:pt x="0" y="70"/>
                      <a:pt x="0" y="153"/>
                    </a:cubicBezTo>
                    <a:cubicBezTo>
                      <a:pt x="0" y="235"/>
                      <a:pt x="51" y="304"/>
                      <a:pt x="114" y="304"/>
                    </a:cubicBezTo>
                    <a:cubicBezTo>
                      <a:pt x="177" y="304"/>
                      <a:pt x="228" y="235"/>
                      <a:pt x="228" y="153"/>
                    </a:cubicBezTo>
                    <a:cubicBezTo>
                      <a:pt x="228" y="70"/>
                      <a:pt x="177" y="1"/>
                      <a:pt x="1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50"/>
              <p:cNvSpPr/>
              <p:nvPr/>
            </p:nvSpPr>
            <p:spPr>
              <a:xfrm>
                <a:off x="6063643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8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50"/>
              <p:cNvSpPr/>
              <p:nvPr/>
            </p:nvSpPr>
            <p:spPr>
              <a:xfrm>
                <a:off x="641321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50"/>
              <p:cNvSpPr/>
              <p:nvPr/>
            </p:nvSpPr>
            <p:spPr>
              <a:xfrm>
                <a:off x="676369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3" y="222"/>
                    </a:moveTo>
                    <a:cubicBezTo>
                      <a:pt x="1" y="172"/>
                      <a:pt x="1" y="96"/>
                      <a:pt x="33" y="45"/>
                    </a:cubicBezTo>
                    <a:cubicBezTo>
                      <a:pt x="71" y="1"/>
                      <a:pt x="127" y="1"/>
                      <a:pt x="165" y="45"/>
                    </a:cubicBezTo>
                    <a:lnTo>
                      <a:pt x="659" y="722"/>
                    </a:lnTo>
                    <a:lnTo>
                      <a:pt x="1159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91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50"/>
              <p:cNvSpPr/>
              <p:nvPr/>
            </p:nvSpPr>
            <p:spPr>
              <a:xfrm>
                <a:off x="730245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0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85" y="804"/>
                    </a:lnTo>
                    <a:cubicBezTo>
                      <a:pt x="1323" y="855"/>
                      <a:pt x="1323" y="931"/>
                      <a:pt x="1285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50"/>
              <p:cNvSpPr/>
              <p:nvPr/>
            </p:nvSpPr>
            <p:spPr>
              <a:xfrm>
                <a:off x="765311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0" y="931"/>
                      <a:pt x="0" y="855"/>
                      <a:pt x="32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50"/>
              <p:cNvSpPr/>
              <p:nvPr/>
            </p:nvSpPr>
            <p:spPr>
              <a:xfrm>
                <a:off x="7403376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2" y="304"/>
                      <a:pt x="222" y="235"/>
                      <a:pt x="222" y="153"/>
                    </a:cubicBezTo>
                    <a:cubicBezTo>
                      <a:pt x="222" y="70"/>
                      <a:pt x="172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50"/>
              <p:cNvSpPr/>
              <p:nvPr/>
            </p:nvSpPr>
            <p:spPr>
              <a:xfrm>
                <a:off x="7754044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08" y="1"/>
                    </a:moveTo>
                    <a:cubicBezTo>
                      <a:pt x="45" y="1"/>
                      <a:pt x="1" y="70"/>
                      <a:pt x="1" y="153"/>
                    </a:cubicBezTo>
                    <a:cubicBezTo>
                      <a:pt x="1" y="235"/>
                      <a:pt x="45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50"/>
              <p:cNvSpPr/>
              <p:nvPr/>
            </p:nvSpPr>
            <p:spPr>
              <a:xfrm>
                <a:off x="712830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0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5" y="45"/>
                    </a:cubicBezTo>
                    <a:cubicBezTo>
                      <a:pt x="1323" y="96"/>
                      <a:pt x="1323" y="172"/>
                      <a:pt x="1285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50"/>
              <p:cNvSpPr/>
              <p:nvPr/>
            </p:nvSpPr>
            <p:spPr>
              <a:xfrm>
                <a:off x="7478978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2" y="222"/>
                    </a:moveTo>
                    <a:cubicBezTo>
                      <a:pt x="0" y="172"/>
                      <a:pt x="0" y="96"/>
                      <a:pt x="32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47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50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50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50"/>
              <p:cNvSpPr/>
              <p:nvPr/>
            </p:nvSpPr>
            <p:spPr>
              <a:xfrm>
                <a:off x="782836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1" y="172"/>
                      <a:pt x="1" y="96"/>
                      <a:pt x="38" y="45"/>
                    </a:cubicBezTo>
                    <a:cubicBezTo>
                      <a:pt x="76" y="1"/>
                      <a:pt x="133" y="1"/>
                      <a:pt x="165" y="45"/>
                    </a:cubicBezTo>
                    <a:lnTo>
                      <a:pt x="665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91" y="45"/>
                    </a:cubicBezTo>
                    <a:cubicBezTo>
                      <a:pt x="1323" y="96"/>
                      <a:pt x="1323" y="172"/>
                      <a:pt x="1291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602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50"/>
              <p:cNvSpPr/>
              <p:nvPr/>
            </p:nvSpPr>
            <p:spPr>
              <a:xfrm>
                <a:off x="8002503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33" y="1026"/>
                      <a:pt x="76" y="1026"/>
                      <a:pt x="38" y="981"/>
                    </a:cubicBezTo>
                    <a:cubicBezTo>
                      <a:pt x="1" y="931"/>
                      <a:pt x="1" y="855"/>
                      <a:pt x="38" y="804"/>
                    </a:cubicBezTo>
                    <a:lnTo>
                      <a:pt x="602" y="45"/>
                    </a:lnTo>
                    <a:cubicBezTo>
                      <a:pt x="633" y="1"/>
                      <a:pt x="690" y="1"/>
                      <a:pt x="728" y="45"/>
                    </a:cubicBezTo>
                    <a:lnTo>
                      <a:pt x="1291" y="804"/>
                    </a:lnTo>
                    <a:cubicBezTo>
                      <a:pt x="1323" y="855"/>
                      <a:pt x="1323" y="931"/>
                      <a:pt x="1291" y="981"/>
                    </a:cubicBezTo>
                    <a:cubicBezTo>
                      <a:pt x="1253" y="1026"/>
                      <a:pt x="1196" y="1026"/>
                      <a:pt x="1158" y="981"/>
                    </a:cubicBezTo>
                    <a:lnTo>
                      <a:pt x="665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50"/>
              <p:cNvSpPr/>
              <p:nvPr/>
            </p:nvSpPr>
            <p:spPr>
              <a:xfrm>
                <a:off x="835317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165" y="981"/>
                    </a:moveTo>
                    <a:cubicBezTo>
                      <a:pt x="127" y="1026"/>
                      <a:pt x="70" y="1026"/>
                      <a:pt x="38" y="981"/>
                    </a:cubicBezTo>
                    <a:cubicBezTo>
                      <a:pt x="0" y="931"/>
                      <a:pt x="0" y="855"/>
                      <a:pt x="38" y="804"/>
                    </a:cubicBezTo>
                    <a:lnTo>
                      <a:pt x="595" y="45"/>
                    </a:lnTo>
                    <a:cubicBezTo>
                      <a:pt x="633" y="1"/>
                      <a:pt x="690" y="1"/>
                      <a:pt x="721" y="45"/>
                    </a:cubicBezTo>
                    <a:lnTo>
                      <a:pt x="1284" y="804"/>
                    </a:lnTo>
                    <a:cubicBezTo>
                      <a:pt x="1322" y="855"/>
                      <a:pt x="1322" y="931"/>
                      <a:pt x="1284" y="981"/>
                    </a:cubicBezTo>
                    <a:cubicBezTo>
                      <a:pt x="1247" y="1026"/>
                      <a:pt x="1190" y="1026"/>
                      <a:pt x="1158" y="981"/>
                    </a:cubicBezTo>
                    <a:lnTo>
                      <a:pt x="658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50"/>
              <p:cNvSpPr/>
              <p:nvPr/>
            </p:nvSpPr>
            <p:spPr>
              <a:xfrm>
                <a:off x="8703655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159" y="981"/>
                    </a:moveTo>
                    <a:cubicBezTo>
                      <a:pt x="127" y="1026"/>
                      <a:pt x="70" y="1026"/>
                      <a:pt x="32" y="981"/>
                    </a:cubicBezTo>
                    <a:cubicBezTo>
                      <a:pt x="1" y="931"/>
                      <a:pt x="1" y="855"/>
                      <a:pt x="32" y="804"/>
                    </a:cubicBezTo>
                    <a:lnTo>
                      <a:pt x="596" y="45"/>
                    </a:lnTo>
                    <a:cubicBezTo>
                      <a:pt x="627" y="1"/>
                      <a:pt x="684" y="1"/>
                      <a:pt x="722" y="45"/>
                    </a:cubicBezTo>
                    <a:lnTo>
                      <a:pt x="1285" y="804"/>
                    </a:lnTo>
                    <a:cubicBezTo>
                      <a:pt x="1317" y="855"/>
                      <a:pt x="1317" y="931"/>
                      <a:pt x="1285" y="981"/>
                    </a:cubicBezTo>
                    <a:cubicBezTo>
                      <a:pt x="1247" y="1026"/>
                      <a:pt x="1190" y="1026"/>
                      <a:pt x="1152" y="981"/>
                    </a:cubicBezTo>
                    <a:lnTo>
                      <a:pt x="659" y="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50"/>
              <p:cNvSpPr/>
              <p:nvPr/>
            </p:nvSpPr>
            <p:spPr>
              <a:xfrm>
                <a:off x="8103428" y="253661"/>
                <a:ext cx="40921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3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2" y="235"/>
                      <a:pt x="222" y="153"/>
                    </a:cubicBezTo>
                    <a:cubicBezTo>
                      <a:pt x="222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50"/>
              <p:cNvSpPr/>
              <p:nvPr/>
            </p:nvSpPr>
            <p:spPr>
              <a:xfrm>
                <a:off x="8454096" y="253661"/>
                <a:ext cx="40738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2" h="305" extrusionOk="0">
                    <a:moveTo>
                      <a:pt x="108" y="1"/>
                    </a:moveTo>
                    <a:cubicBezTo>
                      <a:pt x="51" y="1"/>
                      <a:pt x="1" y="70"/>
                      <a:pt x="1" y="153"/>
                    </a:cubicBezTo>
                    <a:cubicBezTo>
                      <a:pt x="1" y="235"/>
                      <a:pt x="51" y="304"/>
                      <a:pt x="108" y="304"/>
                    </a:cubicBezTo>
                    <a:cubicBezTo>
                      <a:pt x="171" y="304"/>
                      <a:pt x="222" y="235"/>
                      <a:pt x="222" y="153"/>
                    </a:cubicBezTo>
                    <a:cubicBezTo>
                      <a:pt x="222" y="70"/>
                      <a:pt x="171" y="1"/>
                      <a:pt x="1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50"/>
              <p:cNvSpPr/>
              <p:nvPr/>
            </p:nvSpPr>
            <p:spPr>
              <a:xfrm>
                <a:off x="8803479" y="253661"/>
                <a:ext cx="42022" cy="55968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05" extrusionOk="0">
                    <a:moveTo>
                      <a:pt x="115" y="1"/>
                    </a:moveTo>
                    <a:cubicBezTo>
                      <a:pt x="52" y="1"/>
                      <a:pt x="1" y="70"/>
                      <a:pt x="1" y="153"/>
                    </a:cubicBezTo>
                    <a:cubicBezTo>
                      <a:pt x="1" y="235"/>
                      <a:pt x="52" y="304"/>
                      <a:pt x="115" y="304"/>
                    </a:cubicBezTo>
                    <a:cubicBezTo>
                      <a:pt x="178" y="304"/>
                      <a:pt x="229" y="235"/>
                      <a:pt x="229" y="153"/>
                    </a:cubicBezTo>
                    <a:cubicBezTo>
                      <a:pt x="229" y="70"/>
                      <a:pt x="178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50"/>
              <p:cNvSpPr/>
              <p:nvPr/>
            </p:nvSpPr>
            <p:spPr>
              <a:xfrm>
                <a:off x="8179029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58" y="722"/>
                    </a:lnTo>
                    <a:lnTo>
                      <a:pt x="1158" y="45"/>
                    </a:lnTo>
                    <a:cubicBezTo>
                      <a:pt x="1190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1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50"/>
              <p:cNvSpPr/>
              <p:nvPr/>
            </p:nvSpPr>
            <p:spPr>
              <a:xfrm>
                <a:off x="8529514" y="146863"/>
                <a:ext cx="241673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26" extrusionOk="0">
                    <a:moveTo>
                      <a:pt x="32" y="222"/>
                    </a:moveTo>
                    <a:cubicBezTo>
                      <a:pt x="1" y="172"/>
                      <a:pt x="1" y="96"/>
                      <a:pt x="32" y="45"/>
                    </a:cubicBezTo>
                    <a:cubicBezTo>
                      <a:pt x="70" y="1"/>
                      <a:pt x="127" y="1"/>
                      <a:pt x="159" y="45"/>
                    </a:cubicBezTo>
                    <a:lnTo>
                      <a:pt x="659" y="722"/>
                    </a:lnTo>
                    <a:lnTo>
                      <a:pt x="1152" y="45"/>
                    </a:lnTo>
                    <a:cubicBezTo>
                      <a:pt x="1190" y="1"/>
                      <a:pt x="1247" y="1"/>
                      <a:pt x="1285" y="45"/>
                    </a:cubicBezTo>
                    <a:cubicBezTo>
                      <a:pt x="1317" y="96"/>
                      <a:pt x="1317" y="172"/>
                      <a:pt x="1285" y="222"/>
                    </a:cubicBezTo>
                    <a:lnTo>
                      <a:pt x="722" y="981"/>
                    </a:lnTo>
                    <a:cubicBezTo>
                      <a:pt x="684" y="1026"/>
                      <a:pt x="627" y="1026"/>
                      <a:pt x="596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50"/>
              <p:cNvSpPr/>
              <p:nvPr/>
            </p:nvSpPr>
            <p:spPr>
              <a:xfrm>
                <a:off x="8879081" y="146863"/>
                <a:ext cx="242774" cy="188274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026" extrusionOk="0">
                    <a:moveTo>
                      <a:pt x="38" y="222"/>
                    </a:moveTo>
                    <a:cubicBezTo>
                      <a:pt x="0" y="172"/>
                      <a:pt x="0" y="96"/>
                      <a:pt x="38" y="45"/>
                    </a:cubicBezTo>
                    <a:cubicBezTo>
                      <a:pt x="70" y="1"/>
                      <a:pt x="127" y="1"/>
                      <a:pt x="165" y="45"/>
                    </a:cubicBezTo>
                    <a:lnTo>
                      <a:pt x="664" y="722"/>
                    </a:lnTo>
                    <a:lnTo>
                      <a:pt x="1158" y="45"/>
                    </a:lnTo>
                    <a:cubicBezTo>
                      <a:pt x="1196" y="1"/>
                      <a:pt x="1253" y="1"/>
                      <a:pt x="1284" y="45"/>
                    </a:cubicBezTo>
                    <a:cubicBezTo>
                      <a:pt x="1322" y="96"/>
                      <a:pt x="1322" y="172"/>
                      <a:pt x="1284" y="222"/>
                    </a:cubicBezTo>
                    <a:lnTo>
                      <a:pt x="728" y="981"/>
                    </a:lnTo>
                    <a:cubicBezTo>
                      <a:pt x="690" y="1026"/>
                      <a:pt x="633" y="1026"/>
                      <a:pt x="595" y="9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94" name="Google Shape;6594;p50"/>
          <p:cNvSpPr/>
          <p:nvPr/>
        </p:nvSpPr>
        <p:spPr>
          <a:xfrm flipH="1">
            <a:off x="605190" y="861623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5" name="Google Shape;6595;p50"/>
          <p:cNvSpPr/>
          <p:nvPr/>
        </p:nvSpPr>
        <p:spPr>
          <a:xfrm>
            <a:off x="7918665" y="1086473"/>
            <a:ext cx="728906" cy="224857"/>
          </a:xfrm>
          <a:custGeom>
            <a:avLst/>
            <a:gdLst/>
            <a:ahLst/>
            <a:cxnLst/>
            <a:rect l="l" t="t" r="r" b="b"/>
            <a:pathLst>
              <a:path w="21056" h="6495" extrusionOk="0">
                <a:moveTo>
                  <a:pt x="12994" y="0"/>
                </a:moveTo>
                <a:cubicBezTo>
                  <a:pt x="11972" y="0"/>
                  <a:pt x="10816" y="863"/>
                  <a:pt x="9604" y="3337"/>
                </a:cubicBezTo>
                <a:cubicBezTo>
                  <a:pt x="9604" y="3337"/>
                  <a:pt x="8299" y="1627"/>
                  <a:pt x="7383" y="1627"/>
                </a:cubicBezTo>
                <a:cubicBezTo>
                  <a:pt x="6886" y="1627"/>
                  <a:pt x="6504" y="2128"/>
                  <a:pt x="6504" y="3672"/>
                </a:cubicBezTo>
                <a:cubicBezTo>
                  <a:pt x="6504" y="3672"/>
                  <a:pt x="5650" y="2735"/>
                  <a:pt x="4803" y="2735"/>
                </a:cubicBezTo>
                <a:cubicBezTo>
                  <a:pt x="4257" y="2735"/>
                  <a:pt x="3714" y="3124"/>
                  <a:pt x="3404" y="4406"/>
                </a:cubicBezTo>
                <a:cubicBezTo>
                  <a:pt x="3404" y="4406"/>
                  <a:pt x="3212" y="3989"/>
                  <a:pt x="2727" y="3989"/>
                </a:cubicBezTo>
                <a:cubicBezTo>
                  <a:pt x="2203" y="3989"/>
                  <a:pt x="1337" y="4475"/>
                  <a:pt x="0" y="6494"/>
                </a:cubicBezTo>
                <a:lnTo>
                  <a:pt x="21055" y="6494"/>
                </a:lnTo>
                <a:cubicBezTo>
                  <a:pt x="21055" y="6494"/>
                  <a:pt x="20147" y="3448"/>
                  <a:pt x="18627" y="3448"/>
                </a:cubicBezTo>
                <a:cubicBezTo>
                  <a:pt x="18141" y="3448"/>
                  <a:pt x="17594" y="3758"/>
                  <a:pt x="16994" y="4577"/>
                </a:cubicBezTo>
                <a:cubicBezTo>
                  <a:pt x="16994" y="4577"/>
                  <a:pt x="15348" y="0"/>
                  <a:pt x="129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6" name="Google Shape;6596;p50"/>
          <p:cNvSpPr/>
          <p:nvPr/>
        </p:nvSpPr>
        <p:spPr>
          <a:xfrm flipH="1">
            <a:off x="2936563" y="604279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7" name="Google Shape;6597;p50"/>
          <p:cNvSpPr/>
          <p:nvPr/>
        </p:nvSpPr>
        <p:spPr>
          <a:xfrm>
            <a:off x="5872338" y="809829"/>
            <a:ext cx="512428" cy="169747"/>
          </a:xfrm>
          <a:custGeom>
            <a:avLst/>
            <a:gdLst/>
            <a:ahLst/>
            <a:cxnLst/>
            <a:rect l="l" t="t" r="r" b="b"/>
            <a:pathLst>
              <a:path w="8137" h="2696" extrusionOk="0">
                <a:moveTo>
                  <a:pt x="6041" y="1"/>
                </a:moveTo>
                <a:cubicBezTo>
                  <a:pt x="5125" y="1"/>
                  <a:pt x="4514" y="975"/>
                  <a:pt x="3607" y="2167"/>
                </a:cubicBezTo>
                <a:lnTo>
                  <a:pt x="2082" y="667"/>
                </a:lnTo>
                <a:cubicBezTo>
                  <a:pt x="1637" y="230"/>
                  <a:pt x="1275" y="76"/>
                  <a:pt x="985" y="76"/>
                </a:cubicBezTo>
                <a:cubicBezTo>
                  <a:pt x="280" y="76"/>
                  <a:pt x="0" y="990"/>
                  <a:pt x="0" y="990"/>
                </a:cubicBezTo>
                <a:cubicBezTo>
                  <a:pt x="256" y="692"/>
                  <a:pt x="551" y="574"/>
                  <a:pt x="857" y="574"/>
                </a:cubicBezTo>
                <a:cubicBezTo>
                  <a:pt x="2001" y="574"/>
                  <a:pt x="3303" y="2211"/>
                  <a:pt x="3303" y="2211"/>
                </a:cubicBezTo>
                <a:cubicBezTo>
                  <a:pt x="3303" y="2211"/>
                  <a:pt x="3221" y="2483"/>
                  <a:pt x="3208" y="2629"/>
                </a:cubicBezTo>
                <a:cubicBezTo>
                  <a:pt x="3204" y="2677"/>
                  <a:pt x="3283" y="2695"/>
                  <a:pt x="3393" y="2695"/>
                </a:cubicBezTo>
                <a:cubicBezTo>
                  <a:pt x="3632" y="2695"/>
                  <a:pt x="4014" y="2606"/>
                  <a:pt x="3993" y="2528"/>
                </a:cubicBezTo>
                <a:cubicBezTo>
                  <a:pt x="3955" y="2420"/>
                  <a:pt x="3670" y="2331"/>
                  <a:pt x="3670" y="2331"/>
                </a:cubicBezTo>
                <a:cubicBezTo>
                  <a:pt x="3670" y="2331"/>
                  <a:pt x="4600" y="1541"/>
                  <a:pt x="4992" y="984"/>
                </a:cubicBezTo>
                <a:cubicBezTo>
                  <a:pt x="5094" y="835"/>
                  <a:pt x="5361" y="780"/>
                  <a:pt x="5700" y="780"/>
                </a:cubicBezTo>
                <a:cubicBezTo>
                  <a:pt x="6643" y="780"/>
                  <a:pt x="8137" y="1205"/>
                  <a:pt x="8137" y="1205"/>
                </a:cubicBezTo>
                <a:cubicBezTo>
                  <a:pt x="7244" y="349"/>
                  <a:pt x="6589" y="1"/>
                  <a:pt x="60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6723;p53">
            <a:extLst>
              <a:ext uri="{FF2B5EF4-FFF2-40B4-BE49-F238E27FC236}">
                <a16:creationId xmlns:a16="http://schemas.microsoft.com/office/drawing/2014/main" id="{3212BC2F-B633-BB0C-35D2-2D7E3A7E73EA}"/>
              </a:ext>
            </a:extLst>
          </p:cNvPr>
          <p:cNvGrpSpPr/>
          <p:nvPr/>
        </p:nvGrpSpPr>
        <p:grpSpPr>
          <a:xfrm>
            <a:off x="-442953" y="2726096"/>
            <a:ext cx="2085536" cy="1975496"/>
            <a:chOff x="3163684" y="2131224"/>
            <a:chExt cx="2811453" cy="2663470"/>
          </a:xfrm>
        </p:grpSpPr>
        <p:sp>
          <p:nvSpPr>
            <p:cNvPr id="3" name="Google Shape;6724;p53">
              <a:extLst>
                <a:ext uri="{FF2B5EF4-FFF2-40B4-BE49-F238E27FC236}">
                  <a16:creationId xmlns:a16="http://schemas.microsoft.com/office/drawing/2014/main" id="{71B6D8DE-1C5F-2DAB-6C89-C4BF71661E4B}"/>
                </a:ext>
              </a:extLst>
            </p:cNvPr>
            <p:cNvSpPr/>
            <p:nvPr/>
          </p:nvSpPr>
          <p:spPr>
            <a:xfrm>
              <a:off x="3893161" y="2909152"/>
              <a:ext cx="1546973" cy="1885542"/>
            </a:xfrm>
            <a:custGeom>
              <a:avLst/>
              <a:gdLst/>
              <a:ahLst/>
              <a:cxnLst/>
              <a:rect l="l" t="t" r="r" b="b"/>
              <a:pathLst>
                <a:path w="24911" h="30363" extrusionOk="0">
                  <a:moveTo>
                    <a:pt x="8687" y="1"/>
                  </a:moveTo>
                  <a:lnTo>
                    <a:pt x="7130" y="114"/>
                  </a:lnTo>
                  <a:cubicBezTo>
                    <a:pt x="7130" y="114"/>
                    <a:pt x="9104" y="1918"/>
                    <a:pt x="8744" y="4511"/>
                  </a:cubicBezTo>
                  <a:cubicBezTo>
                    <a:pt x="8524" y="6085"/>
                    <a:pt x="7898" y="7194"/>
                    <a:pt x="7302" y="7194"/>
                  </a:cubicBezTo>
                  <a:cubicBezTo>
                    <a:pt x="7094" y="7194"/>
                    <a:pt x="6889" y="7058"/>
                    <a:pt x="6707" y="6757"/>
                  </a:cubicBezTo>
                  <a:cubicBezTo>
                    <a:pt x="5998" y="5606"/>
                    <a:pt x="6080" y="4689"/>
                    <a:pt x="4157" y="4663"/>
                  </a:cubicBezTo>
                  <a:cubicBezTo>
                    <a:pt x="2082" y="4632"/>
                    <a:pt x="1626" y="1747"/>
                    <a:pt x="1626" y="1747"/>
                  </a:cubicBezTo>
                  <a:lnTo>
                    <a:pt x="0" y="3265"/>
                  </a:lnTo>
                  <a:cubicBezTo>
                    <a:pt x="4226" y="6239"/>
                    <a:pt x="6017" y="11711"/>
                    <a:pt x="5201" y="15235"/>
                  </a:cubicBezTo>
                  <a:cubicBezTo>
                    <a:pt x="4391" y="18759"/>
                    <a:pt x="4226" y="26838"/>
                    <a:pt x="4448" y="28603"/>
                  </a:cubicBezTo>
                  <a:cubicBezTo>
                    <a:pt x="4663" y="30362"/>
                    <a:pt x="4714" y="30362"/>
                    <a:pt x="11603" y="30362"/>
                  </a:cubicBezTo>
                  <a:cubicBezTo>
                    <a:pt x="11603" y="30362"/>
                    <a:pt x="11611" y="30362"/>
                    <a:pt x="11625" y="30362"/>
                  </a:cubicBezTo>
                  <a:cubicBezTo>
                    <a:pt x="11908" y="30362"/>
                    <a:pt x="14884" y="30345"/>
                    <a:pt x="17076" y="29634"/>
                  </a:cubicBezTo>
                  <a:cubicBezTo>
                    <a:pt x="18556" y="29160"/>
                    <a:pt x="15210" y="12863"/>
                    <a:pt x="15083" y="11585"/>
                  </a:cubicBezTo>
                  <a:cubicBezTo>
                    <a:pt x="14976" y="10505"/>
                    <a:pt x="14827" y="6893"/>
                    <a:pt x="17895" y="6893"/>
                  </a:cubicBezTo>
                  <a:cubicBezTo>
                    <a:pt x="18440" y="6893"/>
                    <a:pt x="19087" y="7007"/>
                    <a:pt x="19853" y="7270"/>
                  </a:cubicBezTo>
                  <a:cubicBezTo>
                    <a:pt x="20558" y="7513"/>
                    <a:pt x="21164" y="7617"/>
                    <a:pt x="21685" y="7617"/>
                  </a:cubicBezTo>
                  <a:cubicBezTo>
                    <a:pt x="24911" y="7617"/>
                    <a:pt x="24864" y="3607"/>
                    <a:pt x="24864" y="3607"/>
                  </a:cubicBezTo>
                  <a:lnTo>
                    <a:pt x="24016" y="3354"/>
                  </a:lnTo>
                  <a:cubicBezTo>
                    <a:pt x="23810" y="4576"/>
                    <a:pt x="23024" y="4952"/>
                    <a:pt x="22052" y="4952"/>
                  </a:cubicBezTo>
                  <a:cubicBezTo>
                    <a:pt x="20609" y="4952"/>
                    <a:pt x="18756" y="4121"/>
                    <a:pt x="17784" y="3993"/>
                  </a:cubicBezTo>
                  <a:cubicBezTo>
                    <a:pt x="17707" y="3982"/>
                    <a:pt x="17631" y="3978"/>
                    <a:pt x="17556" y="3978"/>
                  </a:cubicBezTo>
                  <a:cubicBezTo>
                    <a:pt x="16044" y="3978"/>
                    <a:pt x="14919" y="5935"/>
                    <a:pt x="14919" y="5935"/>
                  </a:cubicBezTo>
                  <a:cubicBezTo>
                    <a:pt x="15433" y="4836"/>
                    <a:pt x="15343" y="2588"/>
                    <a:pt x="15325" y="1909"/>
                  </a:cubicBezTo>
                  <a:lnTo>
                    <a:pt x="15325" y="1909"/>
                  </a:lnTo>
                  <a:lnTo>
                    <a:pt x="15368" y="1924"/>
                  </a:lnTo>
                  <a:cubicBezTo>
                    <a:pt x="15345" y="1777"/>
                    <a:pt x="15333" y="1711"/>
                    <a:pt x="15327" y="1711"/>
                  </a:cubicBezTo>
                  <a:cubicBezTo>
                    <a:pt x="15321" y="1711"/>
                    <a:pt x="15322" y="1783"/>
                    <a:pt x="15325" y="1909"/>
                  </a:cubicBezTo>
                  <a:lnTo>
                    <a:pt x="15325" y="1909"/>
                  </a:lnTo>
                  <a:lnTo>
                    <a:pt x="14261" y="1544"/>
                  </a:lnTo>
                  <a:cubicBezTo>
                    <a:pt x="14172" y="3278"/>
                    <a:pt x="13735" y="4132"/>
                    <a:pt x="12413" y="4271"/>
                  </a:cubicBezTo>
                  <a:cubicBezTo>
                    <a:pt x="11778" y="4338"/>
                    <a:pt x="11226" y="4974"/>
                    <a:pt x="10825" y="4974"/>
                  </a:cubicBezTo>
                  <a:cubicBezTo>
                    <a:pt x="10584" y="4974"/>
                    <a:pt x="10398" y="4743"/>
                    <a:pt x="10281" y="4018"/>
                  </a:cubicBezTo>
                  <a:cubicBezTo>
                    <a:pt x="10034" y="2519"/>
                    <a:pt x="8687" y="1"/>
                    <a:pt x="8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725;p53">
              <a:extLst>
                <a:ext uri="{FF2B5EF4-FFF2-40B4-BE49-F238E27FC236}">
                  <a16:creationId xmlns:a16="http://schemas.microsoft.com/office/drawing/2014/main" id="{DCA8D308-6FE2-EB05-AA54-5F3BB25276EE}"/>
                </a:ext>
              </a:extLst>
            </p:cNvPr>
            <p:cNvSpPr/>
            <p:nvPr/>
          </p:nvSpPr>
          <p:spPr>
            <a:xfrm>
              <a:off x="3274779" y="3151590"/>
              <a:ext cx="20493" cy="13414"/>
            </a:xfrm>
            <a:custGeom>
              <a:avLst/>
              <a:gdLst/>
              <a:ahLst/>
              <a:cxnLst/>
              <a:rect l="l" t="t" r="r" b="b"/>
              <a:pathLst>
                <a:path w="330" h="216" extrusionOk="0">
                  <a:moveTo>
                    <a:pt x="82" y="0"/>
                  </a:moveTo>
                  <a:cubicBezTo>
                    <a:pt x="82" y="0"/>
                    <a:pt x="51" y="70"/>
                    <a:pt x="0" y="171"/>
                  </a:cubicBezTo>
                  <a:cubicBezTo>
                    <a:pt x="108" y="196"/>
                    <a:pt x="215" y="209"/>
                    <a:pt x="329" y="215"/>
                  </a:cubicBezTo>
                  <a:cubicBezTo>
                    <a:pt x="247" y="146"/>
                    <a:pt x="165" y="82"/>
                    <a:pt x="82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726;p53">
              <a:extLst>
                <a:ext uri="{FF2B5EF4-FFF2-40B4-BE49-F238E27FC236}">
                  <a16:creationId xmlns:a16="http://schemas.microsoft.com/office/drawing/2014/main" id="{9AF5F33D-6E4D-628B-9193-33F031EA0CB1}"/>
                </a:ext>
              </a:extLst>
            </p:cNvPr>
            <p:cNvSpPr/>
            <p:nvPr/>
          </p:nvSpPr>
          <p:spPr>
            <a:xfrm>
              <a:off x="4356730" y="3009754"/>
              <a:ext cx="154070" cy="79053"/>
            </a:xfrm>
            <a:custGeom>
              <a:avLst/>
              <a:gdLst/>
              <a:ahLst/>
              <a:cxnLst/>
              <a:rect l="l" t="t" r="r" b="b"/>
              <a:pathLst>
                <a:path w="2481" h="1273" extrusionOk="0">
                  <a:moveTo>
                    <a:pt x="1468" y="0"/>
                  </a:moveTo>
                  <a:cubicBezTo>
                    <a:pt x="1468" y="0"/>
                    <a:pt x="855" y="646"/>
                    <a:pt x="1" y="810"/>
                  </a:cubicBezTo>
                  <a:cubicBezTo>
                    <a:pt x="524" y="1146"/>
                    <a:pt x="986" y="1273"/>
                    <a:pt x="1384" y="1273"/>
                  </a:cubicBezTo>
                  <a:cubicBezTo>
                    <a:pt x="1833" y="1273"/>
                    <a:pt x="2199" y="1112"/>
                    <a:pt x="2481" y="911"/>
                  </a:cubicBezTo>
                  <a:cubicBezTo>
                    <a:pt x="2107" y="747"/>
                    <a:pt x="1760" y="468"/>
                    <a:pt x="1468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727;p53">
              <a:extLst>
                <a:ext uri="{FF2B5EF4-FFF2-40B4-BE49-F238E27FC236}">
                  <a16:creationId xmlns:a16="http://schemas.microsoft.com/office/drawing/2014/main" id="{EC1798BC-42CC-F984-763E-8D44DBF7DE24}"/>
                </a:ext>
              </a:extLst>
            </p:cNvPr>
            <p:cNvSpPr/>
            <p:nvPr/>
          </p:nvSpPr>
          <p:spPr>
            <a:xfrm>
              <a:off x="4129261" y="3019566"/>
              <a:ext cx="202384" cy="125194"/>
            </a:xfrm>
            <a:custGeom>
              <a:avLst/>
              <a:gdLst/>
              <a:ahLst/>
              <a:cxnLst/>
              <a:rect l="l" t="t" r="r" b="b"/>
              <a:pathLst>
                <a:path w="3259" h="2016" extrusionOk="0">
                  <a:moveTo>
                    <a:pt x="1715" y="0"/>
                  </a:moveTo>
                  <a:cubicBezTo>
                    <a:pt x="1715" y="0"/>
                    <a:pt x="1120" y="1057"/>
                    <a:pt x="1" y="1114"/>
                  </a:cubicBezTo>
                  <a:cubicBezTo>
                    <a:pt x="744" y="1777"/>
                    <a:pt x="1332" y="2015"/>
                    <a:pt x="1793" y="2015"/>
                  </a:cubicBezTo>
                  <a:cubicBezTo>
                    <a:pt x="2676" y="2015"/>
                    <a:pt x="3097" y="1143"/>
                    <a:pt x="3259" y="690"/>
                  </a:cubicBezTo>
                  <a:cubicBezTo>
                    <a:pt x="2778" y="690"/>
                    <a:pt x="2247" y="513"/>
                    <a:pt x="1715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28;p53">
              <a:extLst>
                <a:ext uri="{FF2B5EF4-FFF2-40B4-BE49-F238E27FC236}">
                  <a16:creationId xmlns:a16="http://schemas.microsoft.com/office/drawing/2014/main" id="{98A8ABB6-9A82-FB55-ED4D-7A939FBB0F17}"/>
                </a:ext>
              </a:extLst>
            </p:cNvPr>
            <p:cNvSpPr/>
            <p:nvPr/>
          </p:nvSpPr>
          <p:spPr>
            <a:xfrm>
              <a:off x="3427605" y="3152335"/>
              <a:ext cx="159535" cy="96690"/>
            </a:xfrm>
            <a:custGeom>
              <a:avLst/>
              <a:gdLst/>
              <a:ahLst/>
              <a:cxnLst/>
              <a:rect l="l" t="t" r="r" b="b"/>
              <a:pathLst>
                <a:path w="2569" h="1557" extrusionOk="0">
                  <a:moveTo>
                    <a:pt x="1519" y="1"/>
                  </a:moveTo>
                  <a:cubicBezTo>
                    <a:pt x="1519" y="1"/>
                    <a:pt x="1031" y="1026"/>
                    <a:pt x="0" y="1133"/>
                  </a:cubicBezTo>
                  <a:cubicBezTo>
                    <a:pt x="375" y="1437"/>
                    <a:pt x="716" y="1556"/>
                    <a:pt x="1021" y="1556"/>
                  </a:cubicBezTo>
                  <a:cubicBezTo>
                    <a:pt x="1776" y="1556"/>
                    <a:pt x="2307" y="826"/>
                    <a:pt x="2569" y="361"/>
                  </a:cubicBezTo>
                  <a:cubicBezTo>
                    <a:pt x="2233" y="311"/>
                    <a:pt x="1885" y="197"/>
                    <a:pt x="1519" y="1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29;p53">
              <a:extLst>
                <a:ext uri="{FF2B5EF4-FFF2-40B4-BE49-F238E27FC236}">
                  <a16:creationId xmlns:a16="http://schemas.microsoft.com/office/drawing/2014/main" id="{930DE84D-67F1-7902-1B89-4D59C443C2FC}"/>
                </a:ext>
              </a:extLst>
            </p:cNvPr>
            <p:cNvSpPr/>
            <p:nvPr/>
          </p:nvSpPr>
          <p:spPr>
            <a:xfrm>
              <a:off x="3627191" y="3045896"/>
              <a:ext cx="477797" cy="177296"/>
            </a:xfrm>
            <a:custGeom>
              <a:avLst/>
              <a:gdLst/>
              <a:ahLst/>
              <a:cxnLst/>
              <a:rect l="l" t="t" r="r" b="b"/>
              <a:pathLst>
                <a:path w="7694" h="2855" extrusionOk="0">
                  <a:moveTo>
                    <a:pt x="6289" y="0"/>
                  </a:moveTo>
                  <a:cubicBezTo>
                    <a:pt x="6289" y="0"/>
                    <a:pt x="5938" y="1592"/>
                    <a:pt x="4746" y="1592"/>
                  </a:cubicBezTo>
                  <a:cubicBezTo>
                    <a:pt x="4235" y="1592"/>
                    <a:pt x="3571" y="1301"/>
                    <a:pt x="2714" y="468"/>
                  </a:cubicBezTo>
                  <a:cubicBezTo>
                    <a:pt x="2714" y="468"/>
                    <a:pt x="1645" y="1993"/>
                    <a:pt x="0" y="2107"/>
                  </a:cubicBezTo>
                  <a:cubicBezTo>
                    <a:pt x="691" y="2659"/>
                    <a:pt x="1272" y="2854"/>
                    <a:pt x="1748" y="2854"/>
                  </a:cubicBezTo>
                  <a:cubicBezTo>
                    <a:pt x="2897" y="2854"/>
                    <a:pt x="3435" y="1715"/>
                    <a:pt x="3435" y="1715"/>
                  </a:cubicBezTo>
                  <a:cubicBezTo>
                    <a:pt x="3971" y="2003"/>
                    <a:pt x="4475" y="2117"/>
                    <a:pt x="4937" y="2117"/>
                  </a:cubicBezTo>
                  <a:cubicBezTo>
                    <a:pt x="6320" y="2117"/>
                    <a:pt x="7328" y="1096"/>
                    <a:pt x="7693" y="665"/>
                  </a:cubicBezTo>
                  <a:cubicBezTo>
                    <a:pt x="7282" y="601"/>
                    <a:pt x="6814" y="411"/>
                    <a:pt x="6289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30;p53">
              <a:extLst>
                <a:ext uri="{FF2B5EF4-FFF2-40B4-BE49-F238E27FC236}">
                  <a16:creationId xmlns:a16="http://schemas.microsoft.com/office/drawing/2014/main" id="{D80E3125-50A4-8D0E-0E11-8FF7BF812223}"/>
                </a:ext>
              </a:extLst>
            </p:cNvPr>
            <p:cNvSpPr/>
            <p:nvPr/>
          </p:nvSpPr>
          <p:spPr>
            <a:xfrm>
              <a:off x="4643131" y="3020745"/>
              <a:ext cx="86133" cy="41607"/>
            </a:xfrm>
            <a:custGeom>
              <a:avLst/>
              <a:gdLst/>
              <a:ahLst/>
              <a:cxnLst/>
              <a:rect l="l" t="t" r="r" b="b"/>
              <a:pathLst>
                <a:path w="1387" h="670" extrusionOk="0">
                  <a:moveTo>
                    <a:pt x="1266" y="0"/>
                  </a:moveTo>
                  <a:cubicBezTo>
                    <a:pt x="1266" y="0"/>
                    <a:pt x="728" y="393"/>
                    <a:pt x="1" y="665"/>
                  </a:cubicBezTo>
                  <a:cubicBezTo>
                    <a:pt x="47" y="668"/>
                    <a:pt x="92" y="669"/>
                    <a:pt x="137" y="669"/>
                  </a:cubicBezTo>
                  <a:cubicBezTo>
                    <a:pt x="626" y="669"/>
                    <a:pt x="1062" y="488"/>
                    <a:pt x="1386" y="291"/>
                  </a:cubicBezTo>
                  <a:cubicBezTo>
                    <a:pt x="1348" y="196"/>
                    <a:pt x="1304" y="108"/>
                    <a:pt x="1266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31;p53">
              <a:extLst>
                <a:ext uri="{FF2B5EF4-FFF2-40B4-BE49-F238E27FC236}">
                  <a16:creationId xmlns:a16="http://schemas.microsoft.com/office/drawing/2014/main" id="{2F607ED5-FDB6-296D-86D5-4CAAD4EB3E85}"/>
                </a:ext>
              </a:extLst>
            </p:cNvPr>
            <p:cNvSpPr/>
            <p:nvPr/>
          </p:nvSpPr>
          <p:spPr>
            <a:xfrm>
              <a:off x="4188193" y="2131349"/>
              <a:ext cx="235794" cy="145314"/>
            </a:xfrm>
            <a:custGeom>
              <a:avLst/>
              <a:gdLst/>
              <a:ahLst/>
              <a:cxnLst/>
              <a:rect l="l" t="t" r="r" b="b"/>
              <a:pathLst>
                <a:path w="3797" h="2340" extrusionOk="0">
                  <a:moveTo>
                    <a:pt x="2616" y="0"/>
                  </a:moveTo>
                  <a:cubicBezTo>
                    <a:pt x="1600" y="0"/>
                    <a:pt x="701" y="588"/>
                    <a:pt x="1" y="1270"/>
                  </a:cubicBezTo>
                  <a:cubicBezTo>
                    <a:pt x="285" y="1568"/>
                    <a:pt x="576" y="1916"/>
                    <a:pt x="867" y="2340"/>
                  </a:cubicBezTo>
                  <a:cubicBezTo>
                    <a:pt x="867" y="2340"/>
                    <a:pt x="2209" y="454"/>
                    <a:pt x="3797" y="271"/>
                  </a:cubicBezTo>
                  <a:cubicBezTo>
                    <a:pt x="3389" y="82"/>
                    <a:pt x="2995" y="0"/>
                    <a:pt x="2616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32;p53">
              <a:extLst>
                <a:ext uri="{FF2B5EF4-FFF2-40B4-BE49-F238E27FC236}">
                  <a16:creationId xmlns:a16="http://schemas.microsoft.com/office/drawing/2014/main" id="{791EA532-0C29-6AF6-16C4-FD02D1A97327}"/>
                </a:ext>
              </a:extLst>
            </p:cNvPr>
            <p:cNvSpPr/>
            <p:nvPr/>
          </p:nvSpPr>
          <p:spPr>
            <a:xfrm>
              <a:off x="4104919" y="3074959"/>
              <a:ext cx="24405" cy="13910"/>
            </a:xfrm>
            <a:custGeom>
              <a:avLst/>
              <a:gdLst/>
              <a:ahLst/>
              <a:cxnLst/>
              <a:rect l="l" t="t" r="r" b="b"/>
              <a:pathLst>
                <a:path w="393" h="224" extrusionOk="0">
                  <a:moveTo>
                    <a:pt x="152" y="0"/>
                  </a:moveTo>
                  <a:cubicBezTo>
                    <a:pt x="152" y="0"/>
                    <a:pt x="102" y="76"/>
                    <a:pt x="0" y="197"/>
                  </a:cubicBezTo>
                  <a:cubicBezTo>
                    <a:pt x="110" y="212"/>
                    <a:pt x="219" y="223"/>
                    <a:pt x="325" y="223"/>
                  </a:cubicBezTo>
                  <a:cubicBezTo>
                    <a:pt x="348" y="223"/>
                    <a:pt x="370" y="223"/>
                    <a:pt x="393" y="222"/>
                  </a:cubicBezTo>
                  <a:cubicBezTo>
                    <a:pt x="310" y="152"/>
                    <a:pt x="234" y="76"/>
                    <a:pt x="152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33;p53">
              <a:extLst>
                <a:ext uri="{FF2B5EF4-FFF2-40B4-BE49-F238E27FC236}">
                  <a16:creationId xmlns:a16="http://schemas.microsoft.com/office/drawing/2014/main" id="{CD048E69-EFB9-46C2-33DE-451F5FBF71B9}"/>
                </a:ext>
              </a:extLst>
            </p:cNvPr>
            <p:cNvSpPr/>
            <p:nvPr/>
          </p:nvSpPr>
          <p:spPr>
            <a:xfrm>
              <a:off x="4331580" y="3045896"/>
              <a:ext cx="25213" cy="16953"/>
            </a:xfrm>
            <a:custGeom>
              <a:avLst/>
              <a:gdLst/>
              <a:ahLst/>
              <a:cxnLst/>
              <a:rect l="l" t="t" r="r" b="b"/>
              <a:pathLst>
                <a:path w="406" h="273" extrusionOk="0">
                  <a:moveTo>
                    <a:pt x="77" y="0"/>
                  </a:moveTo>
                  <a:cubicBezTo>
                    <a:pt x="77" y="0"/>
                    <a:pt x="51" y="108"/>
                    <a:pt x="1" y="272"/>
                  </a:cubicBezTo>
                  <a:cubicBezTo>
                    <a:pt x="140" y="272"/>
                    <a:pt x="273" y="253"/>
                    <a:pt x="406" y="228"/>
                  </a:cubicBezTo>
                  <a:cubicBezTo>
                    <a:pt x="298" y="158"/>
                    <a:pt x="191" y="89"/>
                    <a:pt x="77" y="0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34;p53">
              <a:extLst>
                <a:ext uri="{FF2B5EF4-FFF2-40B4-BE49-F238E27FC236}">
                  <a16:creationId xmlns:a16="http://schemas.microsoft.com/office/drawing/2014/main" id="{69A1E9B7-3ECB-B183-6B28-0FF4C2252A87}"/>
                </a:ext>
              </a:extLst>
            </p:cNvPr>
            <p:cNvSpPr/>
            <p:nvPr/>
          </p:nvSpPr>
          <p:spPr>
            <a:xfrm>
              <a:off x="4844518" y="3015653"/>
              <a:ext cx="2981" cy="12979"/>
            </a:xfrm>
            <a:custGeom>
              <a:avLst/>
              <a:gdLst/>
              <a:ahLst/>
              <a:cxnLst/>
              <a:rect l="l" t="t" r="r" b="b"/>
              <a:pathLst>
                <a:path w="48" h="209" extrusionOk="0">
                  <a:moveTo>
                    <a:pt x="7" y="1"/>
                  </a:moveTo>
                  <a:cubicBezTo>
                    <a:pt x="0" y="1"/>
                    <a:pt x="0" y="72"/>
                    <a:pt x="3" y="196"/>
                  </a:cubicBezTo>
                  <a:lnTo>
                    <a:pt x="48" y="209"/>
                  </a:lnTo>
                  <a:cubicBezTo>
                    <a:pt x="26" y="65"/>
                    <a:pt x="14" y="1"/>
                    <a:pt x="7" y="1"/>
                  </a:cubicBezTo>
                  <a:close/>
                </a:path>
              </a:pathLst>
            </a:custGeom>
            <a:solidFill>
              <a:srgbClr val="D9BD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35;p53">
              <a:extLst>
                <a:ext uri="{FF2B5EF4-FFF2-40B4-BE49-F238E27FC236}">
                  <a16:creationId xmlns:a16="http://schemas.microsoft.com/office/drawing/2014/main" id="{C5016191-B9EC-A91E-7C7C-B4E7F2CF318E}"/>
                </a:ext>
              </a:extLst>
            </p:cNvPr>
            <p:cNvSpPr/>
            <p:nvPr/>
          </p:nvSpPr>
          <p:spPr>
            <a:xfrm>
              <a:off x="4572027" y="3130725"/>
              <a:ext cx="868096" cy="1663969"/>
            </a:xfrm>
            <a:custGeom>
              <a:avLst/>
              <a:gdLst/>
              <a:ahLst/>
              <a:cxnLst/>
              <a:rect l="l" t="t" r="r" b="b"/>
              <a:pathLst>
                <a:path w="13979" h="26795" extrusionOk="0">
                  <a:moveTo>
                    <a:pt x="13799" y="1"/>
                  </a:moveTo>
                  <a:cubicBezTo>
                    <a:pt x="13527" y="1368"/>
                    <a:pt x="12732" y="3273"/>
                    <a:pt x="10388" y="3273"/>
                  </a:cubicBezTo>
                  <a:cubicBezTo>
                    <a:pt x="10065" y="3273"/>
                    <a:pt x="9712" y="3237"/>
                    <a:pt x="9326" y="3158"/>
                  </a:cubicBezTo>
                  <a:cubicBezTo>
                    <a:pt x="8204" y="2928"/>
                    <a:pt x="7091" y="2739"/>
                    <a:pt x="6065" y="2739"/>
                  </a:cubicBezTo>
                  <a:cubicBezTo>
                    <a:pt x="2765" y="2739"/>
                    <a:pt x="371" y="4696"/>
                    <a:pt x="1500" y="13552"/>
                  </a:cubicBezTo>
                  <a:cubicBezTo>
                    <a:pt x="2981" y="25155"/>
                    <a:pt x="2550" y="26130"/>
                    <a:pt x="1" y="26794"/>
                  </a:cubicBezTo>
                  <a:lnTo>
                    <a:pt x="671" y="26794"/>
                  </a:lnTo>
                  <a:cubicBezTo>
                    <a:pt x="671" y="26794"/>
                    <a:pt x="679" y="26794"/>
                    <a:pt x="693" y="26794"/>
                  </a:cubicBezTo>
                  <a:cubicBezTo>
                    <a:pt x="976" y="26794"/>
                    <a:pt x="3952" y="26777"/>
                    <a:pt x="6144" y="26066"/>
                  </a:cubicBezTo>
                  <a:cubicBezTo>
                    <a:pt x="7618" y="25592"/>
                    <a:pt x="4278" y="9295"/>
                    <a:pt x="4151" y="8017"/>
                  </a:cubicBezTo>
                  <a:cubicBezTo>
                    <a:pt x="4044" y="6937"/>
                    <a:pt x="3895" y="3329"/>
                    <a:pt x="6958" y="3329"/>
                  </a:cubicBezTo>
                  <a:cubicBezTo>
                    <a:pt x="7504" y="3329"/>
                    <a:pt x="8153" y="3444"/>
                    <a:pt x="8921" y="3708"/>
                  </a:cubicBezTo>
                  <a:cubicBezTo>
                    <a:pt x="9624" y="3949"/>
                    <a:pt x="10229" y="4053"/>
                    <a:pt x="10748" y="4053"/>
                  </a:cubicBezTo>
                  <a:cubicBezTo>
                    <a:pt x="13979" y="4053"/>
                    <a:pt x="13932" y="39"/>
                    <a:pt x="13932" y="39"/>
                  </a:cubicBezTo>
                  <a:lnTo>
                    <a:pt x="13799" y="1"/>
                  </a:lnTo>
                  <a:close/>
                </a:path>
              </a:pathLst>
            </a:custGeom>
            <a:solidFill>
              <a:srgbClr val="281918">
                <a:alpha val="32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36;p53">
              <a:extLst>
                <a:ext uri="{FF2B5EF4-FFF2-40B4-BE49-F238E27FC236}">
                  <a16:creationId xmlns:a16="http://schemas.microsoft.com/office/drawing/2014/main" id="{481D8E29-C793-F918-10FB-F44086E3D693}"/>
                </a:ext>
              </a:extLst>
            </p:cNvPr>
            <p:cNvSpPr/>
            <p:nvPr/>
          </p:nvSpPr>
          <p:spPr>
            <a:xfrm>
              <a:off x="3163684" y="2131224"/>
              <a:ext cx="2811453" cy="1206044"/>
            </a:xfrm>
            <a:custGeom>
              <a:avLst/>
              <a:gdLst/>
              <a:ahLst/>
              <a:cxnLst/>
              <a:rect l="l" t="t" r="r" b="b"/>
              <a:pathLst>
                <a:path w="45273" h="19421" extrusionOk="0">
                  <a:moveTo>
                    <a:pt x="19112" y="0"/>
                  </a:moveTo>
                  <a:cubicBezTo>
                    <a:pt x="16684" y="0"/>
                    <a:pt x="14923" y="3348"/>
                    <a:pt x="14923" y="3348"/>
                  </a:cubicBezTo>
                  <a:cubicBezTo>
                    <a:pt x="14162" y="2836"/>
                    <a:pt x="13489" y="2635"/>
                    <a:pt x="12903" y="2635"/>
                  </a:cubicBezTo>
                  <a:cubicBezTo>
                    <a:pt x="10756" y="2635"/>
                    <a:pt x="9761" y="5328"/>
                    <a:pt x="9761" y="5328"/>
                  </a:cubicBezTo>
                  <a:cubicBezTo>
                    <a:pt x="9517" y="5263"/>
                    <a:pt x="9298" y="5234"/>
                    <a:pt x="9100" y="5234"/>
                  </a:cubicBezTo>
                  <a:cubicBezTo>
                    <a:pt x="7068" y="5234"/>
                    <a:pt x="7300" y="8333"/>
                    <a:pt x="7300" y="8333"/>
                  </a:cubicBezTo>
                  <a:cubicBezTo>
                    <a:pt x="6789" y="7984"/>
                    <a:pt x="6341" y="7846"/>
                    <a:pt x="5952" y="7846"/>
                  </a:cubicBezTo>
                  <a:cubicBezTo>
                    <a:pt x="4511" y="7846"/>
                    <a:pt x="3883" y="9738"/>
                    <a:pt x="3883" y="9738"/>
                  </a:cubicBezTo>
                  <a:cubicBezTo>
                    <a:pt x="378" y="9997"/>
                    <a:pt x="1226" y="13951"/>
                    <a:pt x="1226" y="13951"/>
                  </a:cubicBezTo>
                  <a:cubicBezTo>
                    <a:pt x="0" y="16268"/>
                    <a:pt x="1349" y="16655"/>
                    <a:pt x="2388" y="16655"/>
                  </a:cubicBezTo>
                  <a:cubicBezTo>
                    <a:pt x="2909" y="16655"/>
                    <a:pt x="3352" y="16558"/>
                    <a:pt x="3352" y="16558"/>
                  </a:cubicBezTo>
                  <a:cubicBezTo>
                    <a:pt x="4094" y="17635"/>
                    <a:pt x="4740" y="17999"/>
                    <a:pt x="5273" y="17999"/>
                  </a:cubicBezTo>
                  <a:cubicBezTo>
                    <a:pt x="6380" y="17999"/>
                    <a:pt x="7002" y="16431"/>
                    <a:pt x="7002" y="16431"/>
                  </a:cubicBezTo>
                  <a:cubicBezTo>
                    <a:pt x="7899" y="17296"/>
                    <a:pt x="8632" y="17584"/>
                    <a:pt x="9211" y="17584"/>
                  </a:cubicBezTo>
                  <a:cubicBezTo>
                    <a:pt x="10361" y="17584"/>
                    <a:pt x="10899" y="16444"/>
                    <a:pt x="10899" y="16444"/>
                  </a:cubicBezTo>
                  <a:cubicBezTo>
                    <a:pt x="11435" y="16732"/>
                    <a:pt x="11938" y="16847"/>
                    <a:pt x="12400" y="16847"/>
                  </a:cubicBezTo>
                  <a:cubicBezTo>
                    <a:pt x="14155" y="16847"/>
                    <a:pt x="15309" y="15197"/>
                    <a:pt x="15309" y="15197"/>
                  </a:cubicBezTo>
                  <a:cubicBezTo>
                    <a:pt x="16166" y="16030"/>
                    <a:pt x="16830" y="16321"/>
                    <a:pt x="17341" y="16321"/>
                  </a:cubicBezTo>
                  <a:cubicBezTo>
                    <a:pt x="18533" y="16321"/>
                    <a:pt x="18884" y="14729"/>
                    <a:pt x="18884" y="14729"/>
                  </a:cubicBezTo>
                  <a:cubicBezTo>
                    <a:pt x="19542" y="15238"/>
                    <a:pt x="20112" y="15420"/>
                    <a:pt x="20590" y="15420"/>
                  </a:cubicBezTo>
                  <a:cubicBezTo>
                    <a:pt x="21775" y="15420"/>
                    <a:pt x="22395" y="14305"/>
                    <a:pt x="22395" y="14305"/>
                  </a:cubicBezTo>
                  <a:cubicBezTo>
                    <a:pt x="22932" y="14821"/>
                    <a:pt x="23468" y="14998"/>
                    <a:pt x="23951" y="14998"/>
                  </a:cubicBezTo>
                  <a:cubicBezTo>
                    <a:pt x="25009" y="14998"/>
                    <a:pt x="25811" y="14147"/>
                    <a:pt x="25811" y="14147"/>
                  </a:cubicBezTo>
                  <a:cubicBezTo>
                    <a:pt x="26329" y="14971"/>
                    <a:pt x="27026" y="15238"/>
                    <a:pt x="27714" y="15238"/>
                  </a:cubicBezTo>
                  <a:cubicBezTo>
                    <a:pt x="28985" y="15238"/>
                    <a:pt x="30221" y="14324"/>
                    <a:pt x="30221" y="14324"/>
                  </a:cubicBezTo>
                  <a:cubicBezTo>
                    <a:pt x="30656" y="15551"/>
                    <a:pt x="31484" y="15872"/>
                    <a:pt x="32230" y="15872"/>
                  </a:cubicBezTo>
                  <a:cubicBezTo>
                    <a:pt x="33046" y="15872"/>
                    <a:pt x="33764" y="15488"/>
                    <a:pt x="33764" y="15488"/>
                  </a:cubicBezTo>
                  <a:cubicBezTo>
                    <a:pt x="34314" y="17463"/>
                    <a:pt x="35195" y="17946"/>
                    <a:pt x="35923" y="17946"/>
                  </a:cubicBezTo>
                  <a:cubicBezTo>
                    <a:pt x="36618" y="17946"/>
                    <a:pt x="37174" y="17507"/>
                    <a:pt x="37174" y="17507"/>
                  </a:cubicBezTo>
                  <a:cubicBezTo>
                    <a:pt x="37597" y="19024"/>
                    <a:pt x="38762" y="19342"/>
                    <a:pt x="39665" y="19342"/>
                  </a:cubicBezTo>
                  <a:cubicBezTo>
                    <a:pt x="40316" y="19342"/>
                    <a:pt x="40831" y="19177"/>
                    <a:pt x="40831" y="19177"/>
                  </a:cubicBezTo>
                  <a:cubicBezTo>
                    <a:pt x="41346" y="19347"/>
                    <a:pt x="41778" y="19421"/>
                    <a:pt x="42139" y="19421"/>
                  </a:cubicBezTo>
                  <a:cubicBezTo>
                    <a:pt x="44518" y="19421"/>
                    <a:pt x="43836" y="16216"/>
                    <a:pt x="43836" y="16216"/>
                  </a:cubicBezTo>
                  <a:cubicBezTo>
                    <a:pt x="45272" y="12331"/>
                    <a:pt x="41356" y="12237"/>
                    <a:pt x="41356" y="12237"/>
                  </a:cubicBezTo>
                  <a:cubicBezTo>
                    <a:pt x="42501" y="9010"/>
                    <a:pt x="39407" y="7814"/>
                    <a:pt x="39407" y="7814"/>
                  </a:cubicBezTo>
                  <a:cubicBezTo>
                    <a:pt x="39009" y="4159"/>
                    <a:pt x="36717" y="3543"/>
                    <a:pt x="35219" y="3543"/>
                  </a:cubicBezTo>
                  <a:cubicBezTo>
                    <a:pt x="34459" y="3543"/>
                    <a:pt x="33903" y="3702"/>
                    <a:pt x="33903" y="3702"/>
                  </a:cubicBezTo>
                  <a:cubicBezTo>
                    <a:pt x="33158" y="1615"/>
                    <a:pt x="31939" y="1029"/>
                    <a:pt x="30804" y="1029"/>
                  </a:cubicBezTo>
                  <a:cubicBezTo>
                    <a:pt x="29349" y="1029"/>
                    <a:pt x="28032" y="1994"/>
                    <a:pt x="28032" y="1994"/>
                  </a:cubicBezTo>
                  <a:cubicBezTo>
                    <a:pt x="27284" y="700"/>
                    <a:pt x="26456" y="258"/>
                    <a:pt x="25675" y="258"/>
                  </a:cubicBezTo>
                  <a:cubicBezTo>
                    <a:pt x="23978" y="258"/>
                    <a:pt x="22496" y="2342"/>
                    <a:pt x="22496" y="2342"/>
                  </a:cubicBezTo>
                  <a:cubicBezTo>
                    <a:pt x="21303" y="608"/>
                    <a:pt x="20147" y="0"/>
                    <a:pt x="19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37;p53">
              <a:extLst>
                <a:ext uri="{FF2B5EF4-FFF2-40B4-BE49-F238E27FC236}">
                  <a16:creationId xmlns:a16="http://schemas.microsoft.com/office/drawing/2014/main" id="{B197E3B3-B889-1682-0E4B-E9BFBEFEA10E}"/>
                </a:ext>
              </a:extLst>
            </p:cNvPr>
            <p:cNvSpPr/>
            <p:nvPr/>
          </p:nvSpPr>
          <p:spPr>
            <a:xfrm>
              <a:off x="5731850" y="2735892"/>
              <a:ext cx="5154" cy="8321"/>
            </a:xfrm>
            <a:custGeom>
              <a:avLst/>
              <a:gdLst/>
              <a:ahLst/>
              <a:cxnLst/>
              <a:rect l="l" t="t" r="r" b="b"/>
              <a:pathLst>
                <a:path w="83" h="134" extrusionOk="0">
                  <a:moveTo>
                    <a:pt x="38" y="1"/>
                  </a:moveTo>
                  <a:cubicBezTo>
                    <a:pt x="19" y="45"/>
                    <a:pt x="13" y="83"/>
                    <a:pt x="0" y="127"/>
                  </a:cubicBezTo>
                  <a:cubicBezTo>
                    <a:pt x="0" y="127"/>
                    <a:pt x="32" y="127"/>
                    <a:pt x="82" y="133"/>
                  </a:cubicBezTo>
                  <a:cubicBezTo>
                    <a:pt x="70" y="89"/>
                    <a:pt x="51" y="45"/>
                    <a:pt x="38" y="1"/>
                  </a:cubicBezTo>
                  <a:close/>
                </a:path>
              </a:pathLst>
            </a:custGeom>
            <a:solidFill>
              <a:srgbClr val="5F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38;p53">
              <a:extLst>
                <a:ext uri="{FF2B5EF4-FFF2-40B4-BE49-F238E27FC236}">
                  <a16:creationId xmlns:a16="http://schemas.microsoft.com/office/drawing/2014/main" id="{4165A0B3-551B-F642-20E5-54AB298AEA0A}"/>
                </a:ext>
              </a:extLst>
            </p:cNvPr>
            <p:cNvSpPr/>
            <p:nvPr/>
          </p:nvSpPr>
          <p:spPr>
            <a:xfrm>
              <a:off x="3165299" y="2862825"/>
              <a:ext cx="2763015" cy="474444"/>
            </a:xfrm>
            <a:custGeom>
              <a:avLst/>
              <a:gdLst/>
              <a:ahLst/>
              <a:cxnLst/>
              <a:rect l="l" t="t" r="r" b="b"/>
              <a:pathLst>
                <a:path w="44493" h="7640" extrusionOk="0">
                  <a:moveTo>
                    <a:pt x="25785" y="0"/>
                  </a:moveTo>
                  <a:cubicBezTo>
                    <a:pt x="25785" y="0"/>
                    <a:pt x="24983" y="848"/>
                    <a:pt x="23924" y="848"/>
                  </a:cubicBezTo>
                  <a:cubicBezTo>
                    <a:pt x="23442" y="848"/>
                    <a:pt x="22906" y="671"/>
                    <a:pt x="22369" y="158"/>
                  </a:cubicBezTo>
                  <a:cubicBezTo>
                    <a:pt x="22369" y="158"/>
                    <a:pt x="21749" y="1273"/>
                    <a:pt x="20564" y="1273"/>
                  </a:cubicBezTo>
                  <a:cubicBezTo>
                    <a:pt x="20086" y="1273"/>
                    <a:pt x="19516" y="1091"/>
                    <a:pt x="18858" y="582"/>
                  </a:cubicBezTo>
                  <a:cubicBezTo>
                    <a:pt x="18858" y="582"/>
                    <a:pt x="18507" y="2171"/>
                    <a:pt x="17314" y="2171"/>
                  </a:cubicBezTo>
                  <a:cubicBezTo>
                    <a:pt x="16804" y="2171"/>
                    <a:pt x="16140" y="1880"/>
                    <a:pt x="15283" y="1050"/>
                  </a:cubicBezTo>
                  <a:cubicBezTo>
                    <a:pt x="15283" y="1050"/>
                    <a:pt x="14177" y="2739"/>
                    <a:pt x="12432" y="2739"/>
                  </a:cubicBezTo>
                  <a:cubicBezTo>
                    <a:pt x="11980" y="2739"/>
                    <a:pt x="11485" y="2626"/>
                    <a:pt x="10956" y="2341"/>
                  </a:cubicBezTo>
                  <a:cubicBezTo>
                    <a:pt x="10956" y="2341"/>
                    <a:pt x="10389" y="3444"/>
                    <a:pt x="9229" y="3444"/>
                  </a:cubicBezTo>
                  <a:cubicBezTo>
                    <a:pt x="8635" y="3444"/>
                    <a:pt x="7885" y="3154"/>
                    <a:pt x="6976" y="2278"/>
                  </a:cubicBezTo>
                  <a:cubicBezTo>
                    <a:pt x="6976" y="2278"/>
                    <a:pt x="6353" y="3850"/>
                    <a:pt x="5245" y="3850"/>
                  </a:cubicBezTo>
                  <a:cubicBezTo>
                    <a:pt x="4712" y="3850"/>
                    <a:pt x="4067" y="3487"/>
                    <a:pt x="3326" y="2410"/>
                  </a:cubicBezTo>
                  <a:cubicBezTo>
                    <a:pt x="3326" y="2410"/>
                    <a:pt x="2888" y="2505"/>
                    <a:pt x="2371" y="2505"/>
                  </a:cubicBezTo>
                  <a:cubicBezTo>
                    <a:pt x="1961" y="2505"/>
                    <a:pt x="1501" y="2446"/>
                    <a:pt x="1168" y="2233"/>
                  </a:cubicBezTo>
                  <a:lnTo>
                    <a:pt x="1168" y="2233"/>
                  </a:lnTo>
                  <a:cubicBezTo>
                    <a:pt x="0" y="4494"/>
                    <a:pt x="1336" y="4874"/>
                    <a:pt x="2364" y="4874"/>
                  </a:cubicBezTo>
                  <a:cubicBezTo>
                    <a:pt x="2884" y="4874"/>
                    <a:pt x="3326" y="4777"/>
                    <a:pt x="3326" y="4777"/>
                  </a:cubicBezTo>
                  <a:cubicBezTo>
                    <a:pt x="4068" y="5854"/>
                    <a:pt x="4714" y="6218"/>
                    <a:pt x="5247" y="6218"/>
                  </a:cubicBezTo>
                  <a:cubicBezTo>
                    <a:pt x="6354" y="6218"/>
                    <a:pt x="6976" y="4650"/>
                    <a:pt x="6976" y="4650"/>
                  </a:cubicBezTo>
                  <a:cubicBezTo>
                    <a:pt x="7873" y="5515"/>
                    <a:pt x="8606" y="5803"/>
                    <a:pt x="9185" y="5803"/>
                  </a:cubicBezTo>
                  <a:cubicBezTo>
                    <a:pt x="10335" y="5803"/>
                    <a:pt x="10873" y="4663"/>
                    <a:pt x="10873" y="4663"/>
                  </a:cubicBezTo>
                  <a:cubicBezTo>
                    <a:pt x="11409" y="4951"/>
                    <a:pt x="11912" y="5066"/>
                    <a:pt x="12374" y="5066"/>
                  </a:cubicBezTo>
                  <a:cubicBezTo>
                    <a:pt x="14129" y="5066"/>
                    <a:pt x="15283" y="3416"/>
                    <a:pt x="15283" y="3416"/>
                  </a:cubicBezTo>
                  <a:cubicBezTo>
                    <a:pt x="16140" y="4249"/>
                    <a:pt x="16804" y="4540"/>
                    <a:pt x="17315" y="4540"/>
                  </a:cubicBezTo>
                  <a:cubicBezTo>
                    <a:pt x="18507" y="4540"/>
                    <a:pt x="18858" y="2948"/>
                    <a:pt x="18858" y="2948"/>
                  </a:cubicBezTo>
                  <a:cubicBezTo>
                    <a:pt x="19516" y="3457"/>
                    <a:pt x="20086" y="3639"/>
                    <a:pt x="20564" y="3639"/>
                  </a:cubicBezTo>
                  <a:cubicBezTo>
                    <a:pt x="21749" y="3639"/>
                    <a:pt x="22369" y="2524"/>
                    <a:pt x="22369" y="2524"/>
                  </a:cubicBezTo>
                  <a:cubicBezTo>
                    <a:pt x="22906" y="3040"/>
                    <a:pt x="23442" y="3217"/>
                    <a:pt x="23925" y="3217"/>
                  </a:cubicBezTo>
                  <a:cubicBezTo>
                    <a:pt x="24983" y="3217"/>
                    <a:pt x="25785" y="2366"/>
                    <a:pt x="25785" y="2366"/>
                  </a:cubicBezTo>
                  <a:cubicBezTo>
                    <a:pt x="26303" y="3190"/>
                    <a:pt x="27000" y="3457"/>
                    <a:pt x="27688" y="3457"/>
                  </a:cubicBezTo>
                  <a:cubicBezTo>
                    <a:pt x="28959" y="3457"/>
                    <a:pt x="30195" y="2543"/>
                    <a:pt x="30195" y="2543"/>
                  </a:cubicBezTo>
                  <a:cubicBezTo>
                    <a:pt x="30630" y="3770"/>
                    <a:pt x="31458" y="4091"/>
                    <a:pt x="32204" y="4091"/>
                  </a:cubicBezTo>
                  <a:cubicBezTo>
                    <a:pt x="33020" y="4091"/>
                    <a:pt x="33738" y="3707"/>
                    <a:pt x="33738" y="3707"/>
                  </a:cubicBezTo>
                  <a:cubicBezTo>
                    <a:pt x="34288" y="5682"/>
                    <a:pt x="35169" y="6165"/>
                    <a:pt x="35897" y="6165"/>
                  </a:cubicBezTo>
                  <a:cubicBezTo>
                    <a:pt x="36592" y="6165"/>
                    <a:pt x="37148" y="5726"/>
                    <a:pt x="37148" y="5726"/>
                  </a:cubicBezTo>
                  <a:cubicBezTo>
                    <a:pt x="37571" y="7243"/>
                    <a:pt x="38736" y="7561"/>
                    <a:pt x="39639" y="7561"/>
                  </a:cubicBezTo>
                  <a:cubicBezTo>
                    <a:pt x="40290" y="7561"/>
                    <a:pt x="40805" y="7396"/>
                    <a:pt x="40805" y="7396"/>
                  </a:cubicBezTo>
                  <a:cubicBezTo>
                    <a:pt x="41320" y="7566"/>
                    <a:pt x="41752" y="7640"/>
                    <a:pt x="42113" y="7640"/>
                  </a:cubicBezTo>
                  <a:cubicBezTo>
                    <a:pt x="44492" y="7640"/>
                    <a:pt x="43810" y="4435"/>
                    <a:pt x="43810" y="4435"/>
                  </a:cubicBezTo>
                  <a:cubicBezTo>
                    <a:pt x="44247" y="3246"/>
                    <a:pt x="44183" y="2410"/>
                    <a:pt x="43886" y="1828"/>
                  </a:cubicBezTo>
                  <a:lnTo>
                    <a:pt x="43886" y="1828"/>
                  </a:lnTo>
                  <a:cubicBezTo>
                    <a:pt x="43861" y="1904"/>
                    <a:pt x="43835" y="1980"/>
                    <a:pt x="43810" y="2063"/>
                  </a:cubicBezTo>
                  <a:cubicBezTo>
                    <a:pt x="43810" y="2063"/>
                    <a:pt x="44492" y="5273"/>
                    <a:pt x="42112" y="5273"/>
                  </a:cubicBezTo>
                  <a:cubicBezTo>
                    <a:pt x="41751" y="5273"/>
                    <a:pt x="41319" y="5200"/>
                    <a:pt x="40805" y="5030"/>
                  </a:cubicBezTo>
                  <a:cubicBezTo>
                    <a:pt x="40805" y="5030"/>
                    <a:pt x="40294" y="5193"/>
                    <a:pt x="39647" y="5193"/>
                  </a:cubicBezTo>
                  <a:cubicBezTo>
                    <a:pt x="38743" y="5193"/>
                    <a:pt x="37572" y="4875"/>
                    <a:pt x="37148" y="3353"/>
                  </a:cubicBezTo>
                  <a:cubicBezTo>
                    <a:pt x="37148" y="3353"/>
                    <a:pt x="36591" y="3794"/>
                    <a:pt x="35895" y="3794"/>
                  </a:cubicBezTo>
                  <a:cubicBezTo>
                    <a:pt x="35167" y="3794"/>
                    <a:pt x="34288" y="3311"/>
                    <a:pt x="33738" y="1335"/>
                  </a:cubicBezTo>
                  <a:cubicBezTo>
                    <a:pt x="33738" y="1335"/>
                    <a:pt x="33017" y="1722"/>
                    <a:pt x="32199" y="1722"/>
                  </a:cubicBezTo>
                  <a:cubicBezTo>
                    <a:pt x="31454" y="1722"/>
                    <a:pt x="30629" y="1401"/>
                    <a:pt x="30195" y="177"/>
                  </a:cubicBezTo>
                  <a:cubicBezTo>
                    <a:pt x="30195" y="177"/>
                    <a:pt x="28959" y="1088"/>
                    <a:pt x="27688" y="1088"/>
                  </a:cubicBezTo>
                  <a:cubicBezTo>
                    <a:pt x="27000" y="1088"/>
                    <a:pt x="26303" y="822"/>
                    <a:pt x="25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739;p53">
              <a:extLst>
                <a:ext uri="{FF2B5EF4-FFF2-40B4-BE49-F238E27FC236}">
                  <a16:creationId xmlns:a16="http://schemas.microsoft.com/office/drawing/2014/main" id="{93FACEBF-3F21-C9B9-AB9A-FB79CC5A5D98}"/>
                </a:ext>
              </a:extLst>
            </p:cNvPr>
            <p:cNvSpPr/>
            <p:nvPr/>
          </p:nvSpPr>
          <p:spPr>
            <a:xfrm>
              <a:off x="3741515" y="2797806"/>
              <a:ext cx="433768" cy="312984"/>
            </a:xfrm>
            <a:custGeom>
              <a:avLst/>
              <a:gdLst/>
              <a:ahLst/>
              <a:cxnLst/>
              <a:rect l="l" t="t" r="r" b="b"/>
              <a:pathLst>
                <a:path w="6985" h="5040" extrusionOk="0">
                  <a:moveTo>
                    <a:pt x="2514" y="1"/>
                  </a:moveTo>
                  <a:cubicBezTo>
                    <a:pt x="1859" y="1"/>
                    <a:pt x="1271" y="749"/>
                    <a:pt x="1867" y="1547"/>
                  </a:cubicBezTo>
                  <a:cubicBezTo>
                    <a:pt x="2715" y="2679"/>
                    <a:pt x="1007" y="4416"/>
                    <a:pt x="223" y="4500"/>
                  </a:cubicBezTo>
                  <a:lnTo>
                    <a:pt x="223" y="4500"/>
                  </a:lnTo>
                  <a:lnTo>
                    <a:pt x="0" y="4463"/>
                  </a:lnTo>
                  <a:lnTo>
                    <a:pt x="0" y="4463"/>
                  </a:lnTo>
                  <a:cubicBezTo>
                    <a:pt x="46" y="4491"/>
                    <a:pt x="103" y="4503"/>
                    <a:pt x="166" y="4503"/>
                  </a:cubicBezTo>
                  <a:cubicBezTo>
                    <a:pt x="185" y="4503"/>
                    <a:pt x="204" y="4502"/>
                    <a:pt x="223" y="4500"/>
                  </a:cubicBezTo>
                  <a:lnTo>
                    <a:pt x="223" y="4500"/>
                  </a:lnTo>
                  <a:lnTo>
                    <a:pt x="3492" y="5039"/>
                  </a:lnTo>
                  <a:lnTo>
                    <a:pt x="6985" y="3091"/>
                  </a:lnTo>
                  <a:lnTo>
                    <a:pt x="6004" y="2097"/>
                  </a:lnTo>
                  <a:cubicBezTo>
                    <a:pt x="6004" y="2097"/>
                    <a:pt x="5761" y="2156"/>
                    <a:pt x="5421" y="2156"/>
                  </a:cubicBezTo>
                  <a:cubicBezTo>
                    <a:pt x="4804" y="2156"/>
                    <a:pt x="3868" y="1961"/>
                    <a:pt x="3492" y="864"/>
                  </a:cubicBezTo>
                  <a:cubicBezTo>
                    <a:pt x="3283" y="245"/>
                    <a:pt x="2888" y="1"/>
                    <a:pt x="2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740;p53">
              <a:extLst>
                <a:ext uri="{FF2B5EF4-FFF2-40B4-BE49-F238E27FC236}">
                  <a16:creationId xmlns:a16="http://schemas.microsoft.com/office/drawing/2014/main" id="{D0A8A583-F605-3773-577C-FBB5FDC54465}"/>
                </a:ext>
              </a:extLst>
            </p:cNvPr>
            <p:cNvSpPr/>
            <p:nvPr/>
          </p:nvSpPr>
          <p:spPr>
            <a:xfrm>
              <a:off x="4987283" y="2791224"/>
              <a:ext cx="212258" cy="237843"/>
            </a:xfrm>
            <a:custGeom>
              <a:avLst/>
              <a:gdLst/>
              <a:ahLst/>
              <a:cxnLst/>
              <a:rect l="l" t="t" r="r" b="b"/>
              <a:pathLst>
                <a:path w="3418" h="3830" extrusionOk="0">
                  <a:moveTo>
                    <a:pt x="1889" y="0"/>
                  </a:moveTo>
                  <a:cubicBezTo>
                    <a:pt x="1835" y="0"/>
                    <a:pt x="1781" y="29"/>
                    <a:pt x="1747" y="90"/>
                  </a:cubicBezTo>
                  <a:cubicBezTo>
                    <a:pt x="1437" y="672"/>
                    <a:pt x="842" y="1564"/>
                    <a:pt x="1" y="1824"/>
                  </a:cubicBezTo>
                  <a:lnTo>
                    <a:pt x="2721" y="3829"/>
                  </a:lnTo>
                  <a:lnTo>
                    <a:pt x="3417" y="2817"/>
                  </a:lnTo>
                  <a:cubicBezTo>
                    <a:pt x="3417" y="2817"/>
                    <a:pt x="2462" y="2665"/>
                    <a:pt x="2063" y="166"/>
                  </a:cubicBezTo>
                  <a:cubicBezTo>
                    <a:pt x="2048" y="61"/>
                    <a:pt x="1969" y="0"/>
                    <a:pt x="1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41;p53">
              <a:extLst>
                <a:ext uri="{FF2B5EF4-FFF2-40B4-BE49-F238E27FC236}">
                  <a16:creationId xmlns:a16="http://schemas.microsoft.com/office/drawing/2014/main" id="{726A26E3-0155-931A-EEB9-34D8B3D18040}"/>
                </a:ext>
              </a:extLst>
            </p:cNvPr>
            <p:cNvSpPr/>
            <p:nvPr/>
          </p:nvSpPr>
          <p:spPr>
            <a:xfrm>
              <a:off x="5646153" y="2961440"/>
              <a:ext cx="281375" cy="302179"/>
            </a:xfrm>
            <a:custGeom>
              <a:avLst/>
              <a:gdLst/>
              <a:ahLst/>
              <a:cxnLst/>
              <a:rect l="l" t="t" r="r" b="b"/>
              <a:pathLst>
                <a:path w="4531" h="4866" extrusionOk="0">
                  <a:moveTo>
                    <a:pt x="3790" y="0"/>
                  </a:moveTo>
                  <a:cubicBezTo>
                    <a:pt x="3713" y="3168"/>
                    <a:pt x="1797" y="3456"/>
                    <a:pt x="1103" y="3456"/>
                  </a:cubicBezTo>
                  <a:cubicBezTo>
                    <a:pt x="949" y="3456"/>
                    <a:pt x="855" y="3442"/>
                    <a:pt x="855" y="3442"/>
                  </a:cubicBezTo>
                  <a:lnTo>
                    <a:pt x="1" y="4505"/>
                  </a:lnTo>
                  <a:cubicBezTo>
                    <a:pt x="1" y="4505"/>
                    <a:pt x="1506" y="4866"/>
                    <a:pt x="1621" y="4866"/>
                  </a:cubicBezTo>
                  <a:cubicBezTo>
                    <a:pt x="1624" y="4866"/>
                    <a:pt x="1626" y="4866"/>
                    <a:pt x="1627" y="4865"/>
                  </a:cubicBezTo>
                  <a:cubicBezTo>
                    <a:pt x="1665" y="4853"/>
                    <a:pt x="3310" y="4536"/>
                    <a:pt x="3917" y="2670"/>
                  </a:cubicBezTo>
                  <a:cubicBezTo>
                    <a:pt x="4531" y="810"/>
                    <a:pt x="3790" y="0"/>
                    <a:pt x="3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ED1BF2A0-5A38-27DC-F8C8-BAC481DE9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18893"/>
              </p:ext>
            </p:extLst>
          </p:nvPr>
        </p:nvGraphicFramePr>
        <p:xfrm>
          <a:off x="73546" y="2181226"/>
          <a:ext cx="4764784" cy="2403155"/>
        </p:xfrm>
        <a:graphic>
          <a:graphicData uri="http://schemas.openxmlformats.org/drawingml/2006/table">
            <a:tbl>
              <a:tblPr firstRow="1" firstCol="1" bandRow="1">
                <a:tableStyleId>{D77DDBEE-F3F6-42C0-B4D8-297DA656137D}</a:tableStyleId>
              </a:tblPr>
              <a:tblGrid>
                <a:gridCol w="3080023">
                  <a:extLst>
                    <a:ext uri="{9D8B030D-6E8A-4147-A177-3AD203B41FA5}">
                      <a16:colId xmlns:a16="http://schemas.microsoft.com/office/drawing/2014/main" val="1089972530"/>
                    </a:ext>
                  </a:extLst>
                </a:gridCol>
                <a:gridCol w="1684761">
                  <a:extLst>
                    <a:ext uri="{9D8B030D-6E8A-4147-A177-3AD203B41FA5}">
                      <a16:colId xmlns:a16="http://schemas.microsoft.com/office/drawing/2014/main" val="1054247916"/>
                    </a:ext>
                  </a:extLst>
                </a:gridCol>
              </a:tblGrid>
              <a:tr h="341447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Nội dung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Thông tin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42933"/>
                  </a:ext>
                </a:extLst>
              </a:tr>
              <a:tr h="34361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Diện tích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308773"/>
                  </a:ext>
                </a:extLst>
              </a:tr>
              <a:tr h="34361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Vĩ độ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6538320"/>
                  </a:ext>
                </a:extLst>
              </a:tr>
              <a:tr h="34361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Tiếp giáp đại dương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928970"/>
                  </a:ext>
                </a:extLst>
              </a:tr>
              <a:tr h="34361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Tiếp giáp quốc gia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0903173"/>
                  </a:ext>
                </a:extLst>
              </a:tr>
              <a:tr h="34361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Bờ biển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8155276"/>
                  </a:ext>
                </a:extLst>
              </a:tr>
              <a:tr h="343618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Ý nghĩa vị trí địa lí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#9Slide03 SFU Futura_07" panose="00000900000000000000" pitchFamily="2" charset="0"/>
                        </a:rPr>
                        <a:t> </a:t>
                      </a:r>
                      <a:endParaRPr lang="en-US" sz="2000">
                        <a:effectLst/>
                        <a:latin typeface="#9Slide03 SFU Futura_07" panose="000009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94874"/>
                  </a:ext>
                </a:extLst>
              </a:tr>
            </a:tbl>
          </a:graphicData>
        </a:graphic>
      </p:graphicFrame>
      <p:sp>
        <p:nvSpPr>
          <p:cNvPr id="7" name="Google Shape;5794;p39">
            <a:extLst>
              <a:ext uri="{FF2B5EF4-FFF2-40B4-BE49-F238E27FC236}">
                <a16:creationId xmlns:a16="http://schemas.microsoft.com/office/drawing/2014/main" id="{B6D646EE-1462-3FA4-AB3D-4E73E398E3F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0819" y="559122"/>
            <a:ext cx="500700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I. VỊ TRÍ ĐỊA LÍ</a:t>
            </a:r>
            <a:endParaRPr sz="32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C8234D-6EA8-EB72-F81C-2B3DFD1AD5EB}"/>
              </a:ext>
            </a:extLst>
          </p:cNvPr>
          <p:cNvSpPr txBox="1"/>
          <p:nvPr/>
        </p:nvSpPr>
        <p:spPr>
          <a:xfrm>
            <a:off x="73547" y="1176226"/>
            <a:ext cx="2554244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Quan sát bản đồ, thông tin SGK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8A6C89B-34A6-0BF1-24C9-E7B8CADE7D43}"/>
              </a:ext>
            </a:extLst>
          </p:cNvPr>
          <p:cNvSpPr txBox="1"/>
          <p:nvPr/>
        </p:nvSpPr>
        <p:spPr>
          <a:xfrm>
            <a:off x="3693111" y="1176226"/>
            <a:ext cx="2388093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Hoàn thành PHT trong 3 phút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5EC0B4-6BE0-5436-827D-0C23E813CF00}"/>
              </a:ext>
            </a:extLst>
          </p:cNvPr>
          <p:cNvSpPr txBox="1"/>
          <p:nvPr/>
        </p:nvSpPr>
        <p:spPr>
          <a:xfrm>
            <a:off x="7146525" y="1176226"/>
            <a:ext cx="157134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Chia sẻ trước lớp</a:t>
            </a:r>
            <a:endParaRPr lang="en-US" sz="2400"/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82D6DDAF-8383-5FA8-1CDE-A45068FE5C96}"/>
              </a:ext>
            </a:extLst>
          </p:cNvPr>
          <p:cNvSpPr/>
          <p:nvPr/>
        </p:nvSpPr>
        <p:spPr>
          <a:xfrm>
            <a:off x="2902998" y="1214714"/>
            <a:ext cx="514905" cy="5800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8BF7F802-E043-E425-0317-D8EBE6838B56}"/>
              </a:ext>
            </a:extLst>
          </p:cNvPr>
          <p:cNvSpPr/>
          <p:nvPr/>
        </p:nvSpPr>
        <p:spPr>
          <a:xfrm>
            <a:off x="6377139" y="1214714"/>
            <a:ext cx="514905" cy="5800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Hình ảnh 17" descr="Ảnh có chứa văn bản, bản đồ, tập bản đồ, ảnh chụp màn hình&#10;&#10;Mô tả được tạo tự động">
            <a:extLst>
              <a:ext uri="{FF2B5EF4-FFF2-40B4-BE49-F238E27FC236}">
                <a16:creationId xmlns:a16="http://schemas.microsoft.com/office/drawing/2014/main" id="{D3A9654A-8631-36E4-A642-24E85101B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760" y="2181226"/>
            <a:ext cx="3373516" cy="246516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24D3995-7DA8-94DB-4EFF-08737F15BE60}"/>
              </a:ext>
            </a:extLst>
          </p:cNvPr>
          <p:cNvSpPr txBox="1"/>
          <p:nvPr/>
        </p:nvSpPr>
        <p:spPr>
          <a:xfrm>
            <a:off x="4080544" y="505248"/>
            <a:ext cx="2728629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Làm việc cá nhân</a:t>
            </a:r>
          </a:p>
        </p:txBody>
      </p:sp>
    </p:spTree>
    <p:extLst>
      <p:ext uri="{BB962C8B-B14F-4D97-AF65-F5344CB8AC3E}">
        <p14:creationId xmlns:p14="http://schemas.microsoft.com/office/powerpoint/2010/main" val="13754417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 descr="Ảnh có chứa văn bản, bản đồ, tập bản đồ, ảnh chụp màn hình&#10;&#10;Mô tả được tạo tự động">
            <a:extLst>
              <a:ext uri="{FF2B5EF4-FFF2-40B4-BE49-F238E27FC236}">
                <a16:creationId xmlns:a16="http://schemas.microsoft.com/office/drawing/2014/main" id="{B4A2A823-9109-7C29-5C53-F0940CF81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199"/>
            <a:ext cx="5846248" cy="4272087"/>
          </a:xfrm>
          <a:prstGeom prst="rect">
            <a:avLst/>
          </a:prstGeom>
        </p:spPr>
      </p:pic>
      <p:pic>
        <p:nvPicPr>
          <p:cNvPr id="2050" name="Picture 2" descr="Best Budget Report Illustration download in PNG &amp; Vector format">
            <a:extLst>
              <a:ext uri="{FF2B5EF4-FFF2-40B4-BE49-F238E27FC236}">
                <a16:creationId xmlns:a16="http://schemas.microsoft.com/office/drawing/2014/main" id="{E991094F-C4C5-356A-AC17-E645F81C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39" y="228045"/>
            <a:ext cx="2808950" cy="28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60DD47-CF10-E61D-854E-E43606E9EFDE}"/>
              </a:ext>
            </a:extLst>
          </p:cNvPr>
          <p:cNvSpPr txBox="1"/>
          <p:nvPr/>
        </p:nvSpPr>
        <p:spPr>
          <a:xfrm>
            <a:off x="6049830" y="3036995"/>
            <a:ext cx="2808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- Chấm chéo thông tin</a:t>
            </a:r>
          </a:p>
          <a:p>
            <a:pPr algn="just"/>
            <a:r>
              <a:rPr lang="en-US" sz="2400">
                <a:solidFill>
                  <a:srgbClr val="0000FF"/>
                </a:solidFill>
                <a:latin typeface="#9Slide03 SFU Futura_07" panose="00000900000000000000" pitchFamily="2" charset="0"/>
              </a:rPr>
              <a:t>- Chia sẻ trước lớp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800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94;p39">
            <a:extLst>
              <a:ext uri="{FF2B5EF4-FFF2-40B4-BE49-F238E27FC236}">
                <a16:creationId xmlns:a16="http://schemas.microsoft.com/office/drawing/2014/main" id="{A19702F1-F6CC-3289-A055-BA32241F8C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2853" y="594633"/>
            <a:ext cx="4319157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I. VỊ TRÍ ĐỊA LÍ</a:t>
            </a:r>
            <a:endParaRPr sz="32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696AD85-114A-45F1-94BC-3F6FC56EC6E2}"/>
              </a:ext>
            </a:extLst>
          </p:cNvPr>
          <p:cNvSpPr txBox="1"/>
          <p:nvPr/>
        </p:nvSpPr>
        <p:spPr>
          <a:xfrm>
            <a:off x="3524432" y="4142185"/>
            <a:ext cx="2760957" cy="42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Nằm ở </a:t>
            </a:r>
            <a:r>
              <a:rPr lang="en-US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Nam bán cầu</a:t>
            </a:r>
            <a:endParaRPr lang="en-US" sz="2000">
              <a:solidFill>
                <a:srgbClr val="C00000"/>
              </a:solidFill>
              <a:latin typeface="#9Slide03 SFU Futura_07" panose="00000900000000000000" pitchFamily="2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60A0CDA-3168-22B0-E615-0A6F9E8E91A4}"/>
              </a:ext>
            </a:extLst>
          </p:cNvPr>
          <p:cNvSpPr txBox="1"/>
          <p:nvPr/>
        </p:nvSpPr>
        <p:spPr>
          <a:xfrm>
            <a:off x="4225772" y="651282"/>
            <a:ext cx="3471170" cy="62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Diện tích đất: </a:t>
            </a:r>
            <a:r>
              <a:rPr lang="en-US" sz="32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1,2</a:t>
            </a:r>
            <a:r>
              <a:rPr lang="vi-VN" sz="32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triệu km</a:t>
            </a:r>
            <a:r>
              <a:rPr lang="vi-VN" sz="2000" baseline="30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2</a:t>
            </a: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 </a:t>
            </a:r>
            <a:endParaRPr lang="en-US" sz="2000">
              <a:latin typeface="#9Slide03 SFU Futura_07" panose="00000900000000000000" pitchFamily="2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1488AFD-FF94-8EAC-DE90-CB3493F16168}"/>
              </a:ext>
            </a:extLst>
          </p:cNvPr>
          <p:cNvSpPr txBox="1"/>
          <p:nvPr/>
        </p:nvSpPr>
        <p:spPr>
          <a:xfrm>
            <a:off x="6343626" y="1718321"/>
            <a:ext cx="2858610" cy="42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latin typeface="#9Slide03 SFU Futura_07" panose="00000900000000000000" pitchFamily="2" charset="0"/>
                <a:ea typeface="Times New Roman" panose="02020603050405020304" pitchFamily="18" charset="0"/>
              </a:rPr>
              <a:t>K</a:t>
            </a: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hoảng </a:t>
            </a:r>
            <a:r>
              <a:rPr lang="vi-VN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2</a:t>
            </a:r>
            <a:r>
              <a:rPr lang="en-US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2</a:t>
            </a:r>
            <a:r>
              <a:rPr lang="vi-VN" sz="2000" baseline="30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0</a:t>
            </a:r>
            <a:r>
              <a:rPr lang="en-US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N</a:t>
            </a:r>
            <a:r>
              <a:rPr lang="vi-VN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 – </a:t>
            </a:r>
            <a:r>
              <a:rPr lang="en-US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35</a:t>
            </a:r>
            <a:r>
              <a:rPr lang="vi-VN" sz="2000" baseline="30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0</a:t>
            </a:r>
            <a:r>
              <a:rPr lang="en-US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N</a:t>
            </a:r>
            <a:endParaRPr lang="en-US" sz="2000">
              <a:solidFill>
                <a:srgbClr val="C00000"/>
              </a:solidFill>
              <a:latin typeface="#9Slide03 SFU Futura_07" panose="00000900000000000000" pitchFamily="2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FFAFD02-E240-9F99-389A-A0B63E4D9F13}"/>
              </a:ext>
            </a:extLst>
          </p:cNvPr>
          <p:cNvSpPr txBox="1"/>
          <p:nvPr/>
        </p:nvSpPr>
        <p:spPr>
          <a:xfrm>
            <a:off x="372862" y="1239265"/>
            <a:ext cx="2909565" cy="114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20000"/>
              </a:lnSpc>
            </a:pPr>
            <a:r>
              <a:rPr lang="en-US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Giáp </a:t>
            </a:r>
            <a:r>
              <a:rPr lang="en-US" sz="32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5</a:t>
            </a: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 nước, đường </a:t>
            </a:r>
            <a:r>
              <a:rPr lang="en-US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bờ biển hơn </a:t>
            </a:r>
            <a:r>
              <a:rPr lang="en-US" sz="28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3000</a:t>
            </a:r>
            <a:r>
              <a:rPr lang="en-US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 km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D420AD3-8324-3F39-B128-877F72DAD065}"/>
              </a:ext>
            </a:extLst>
          </p:cNvPr>
          <p:cNvSpPr txBox="1"/>
          <p:nvPr/>
        </p:nvSpPr>
        <p:spPr>
          <a:xfrm>
            <a:off x="6196060" y="3411801"/>
            <a:ext cx="2725443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Quốc gia nằm trong Nam Phi là </a:t>
            </a:r>
            <a:r>
              <a:rPr lang="en-US" sz="2000">
                <a:solidFill>
                  <a:srgbClr val="C00000"/>
                </a:solidFill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Lê-xô-thô.</a:t>
            </a:r>
            <a:endParaRPr lang="en-US" sz="2000">
              <a:solidFill>
                <a:srgbClr val="C00000"/>
              </a:solidFill>
              <a:latin typeface="#9Slide03 SFU Futura_07" panose="00000900000000000000" pitchFamily="2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731A5D7-99BC-9381-263C-62691175D222}"/>
              </a:ext>
            </a:extLst>
          </p:cNvPr>
          <p:cNvSpPr txBox="1"/>
          <p:nvPr/>
        </p:nvSpPr>
        <p:spPr>
          <a:xfrm>
            <a:off x="372862" y="2673138"/>
            <a:ext cx="2725444" cy="153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Giáp Ấn Độ Dương và Đại Tây Dương</a:t>
            </a:r>
            <a:r>
              <a:rPr lang="en-US" sz="2000">
                <a:latin typeface="#9Slide03 SFU Futura_07" panose="00000900000000000000" pitchFamily="2" charset="0"/>
                <a:ea typeface="Times New Roman" panose="02020603050405020304" pitchFamily="18" charset="0"/>
              </a:rPr>
              <a:t> &gt;&gt; </a:t>
            </a: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bờ biển dài</a:t>
            </a:r>
            <a:r>
              <a:rPr lang="en-US" sz="2000">
                <a:latin typeface="#9Slide03 SFU Futura_07" panose="00000900000000000000" pitchFamily="2" charset="0"/>
                <a:ea typeface="Times New Roman" panose="02020603050405020304" pitchFamily="18" charset="0"/>
              </a:rPr>
              <a:t> &gt;&gt; </a:t>
            </a:r>
            <a:r>
              <a:rPr lang="vi-VN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phát triển các ngành kinh tế biển</a:t>
            </a:r>
            <a:endParaRPr lang="en-US" sz="2000">
              <a:latin typeface="#9Slide03 SFU Futura_07" panose="00000900000000000000" pitchFamily="2" charset="0"/>
            </a:endParaRPr>
          </a:p>
        </p:txBody>
      </p:sp>
      <p:cxnSp>
        <p:nvCxnSpPr>
          <p:cNvPr id="29" name="Đường kết nối: Mũi tên Gấp khúc 28">
            <a:extLst>
              <a:ext uri="{FF2B5EF4-FFF2-40B4-BE49-F238E27FC236}">
                <a16:creationId xmlns:a16="http://schemas.microsoft.com/office/drawing/2014/main" id="{0EF18A31-6D97-11DE-1999-F899CA87A9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56235" y="1653461"/>
            <a:ext cx="1054796" cy="439448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: Mũi tên Gấp khúc 30">
            <a:extLst>
              <a:ext uri="{FF2B5EF4-FFF2-40B4-BE49-F238E27FC236}">
                <a16:creationId xmlns:a16="http://schemas.microsoft.com/office/drawing/2014/main" id="{B93A63DA-BC82-E3CF-07C2-DF81E684749B}"/>
              </a:ext>
            </a:extLst>
          </p:cNvPr>
          <p:cNvCxnSpPr>
            <a:cxnSpLocks/>
          </p:cNvCxnSpPr>
          <p:nvPr/>
        </p:nvCxnSpPr>
        <p:spPr>
          <a:xfrm flipV="1">
            <a:off x="5180651" y="1966915"/>
            <a:ext cx="1162975" cy="225381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: Mũi tên Gấp khúc 32">
            <a:extLst>
              <a:ext uri="{FF2B5EF4-FFF2-40B4-BE49-F238E27FC236}">
                <a16:creationId xmlns:a16="http://schemas.microsoft.com/office/drawing/2014/main" id="{6D7288C5-CB91-5756-AC27-1C7F0E9A8FE9}"/>
              </a:ext>
            </a:extLst>
          </p:cNvPr>
          <p:cNvCxnSpPr>
            <a:endCxn id="24" idx="1"/>
          </p:cNvCxnSpPr>
          <p:nvPr/>
        </p:nvCxnSpPr>
        <p:spPr>
          <a:xfrm>
            <a:off x="4904357" y="2869668"/>
            <a:ext cx="1291703" cy="939326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kết nối: Mũi tên Gấp khúc 35">
            <a:extLst>
              <a:ext uri="{FF2B5EF4-FFF2-40B4-BE49-F238E27FC236}">
                <a16:creationId xmlns:a16="http://schemas.microsoft.com/office/drawing/2014/main" id="{A7EB4F8A-6D89-403F-D62F-B59A0E393B46}"/>
              </a:ext>
            </a:extLst>
          </p:cNvPr>
          <p:cNvCxnSpPr/>
          <p:nvPr/>
        </p:nvCxnSpPr>
        <p:spPr>
          <a:xfrm rot="5400000">
            <a:off x="3948507" y="3359511"/>
            <a:ext cx="900759" cy="346229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: Mũi tên Gấp khúc 37">
            <a:extLst>
              <a:ext uri="{FF2B5EF4-FFF2-40B4-BE49-F238E27FC236}">
                <a16:creationId xmlns:a16="http://schemas.microsoft.com/office/drawing/2014/main" id="{42A0A4C9-6F77-36A0-593E-309F4F79C71E}"/>
              </a:ext>
            </a:extLst>
          </p:cNvPr>
          <p:cNvCxnSpPr>
            <a:cxnSpLocks/>
            <a:endCxn id="27" idx="3"/>
          </p:cNvCxnSpPr>
          <p:nvPr/>
        </p:nvCxnSpPr>
        <p:spPr>
          <a:xfrm rot="10800000" flipV="1">
            <a:off x="3098306" y="2725442"/>
            <a:ext cx="1127466" cy="714219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kết nối: Mũi tên Gấp khúc 39">
            <a:extLst>
              <a:ext uri="{FF2B5EF4-FFF2-40B4-BE49-F238E27FC236}">
                <a16:creationId xmlns:a16="http://schemas.microsoft.com/office/drawing/2014/main" id="{15730919-51A1-7B5E-97E4-D63633C9C36D}"/>
              </a:ext>
            </a:extLst>
          </p:cNvPr>
          <p:cNvCxnSpPr/>
          <p:nvPr/>
        </p:nvCxnSpPr>
        <p:spPr>
          <a:xfrm rot="10800000">
            <a:off x="3382392" y="1650571"/>
            <a:ext cx="1083076" cy="717731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Multicolor Map of Lesotho with Districts | Free Vector Maps">
            <a:extLst>
              <a:ext uri="{FF2B5EF4-FFF2-40B4-BE49-F238E27FC236}">
                <a16:creationId xmlns:a16="http://schemas.microsoft.com/office/drawing/2014/main" id="{B520D32F-0B7D-7C29-F30C-56D09050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20" y="2148092"/>
            <a:ext cx="1773899" cy="13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p of Southern African Countries - Adventure To Africa">
            <a:extLst>
              <a:ext uri="{FF2B5EF4-FFF2-40B4-BE49-F238E27FC236}">
                <a16:creationId xmlns:a16="http://schemas.microsoft.com/office/drawing/2014/main" id="{AA739870-8610-2A9E-0E5D-E537494D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56" y="1838952"/>
            <a:ext cx="2380849" cy="176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979EE-3AAC-0BF3-F7C7-0F4B4629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DA3C6DC-F17A-1DD8-3F60-DA0648C84FDE}"/>
              </a:ext>
            </a:extLst>
          </p:cNvPr>
          <p:cNvSpPr txBox="1"/>
          <p:nvPr/>
        </p:nvSpPr>
        <p:spPr>
          <a:xfrm>
            <a:off x="73547" y="1914370"/>
            <a:ext cx="9152877" cy="2868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vi-VN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SGK, </a:t>
            </a:r>
            <a:r>
              <a:rPr lang="vi-VN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ý kiến cá nhân (3 phút)</a:t>
            </a:r>
            <a:r>
              <a:rPr lang="en-US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bằng các từ khóa trọng tâm. Mỗi thành viên từ 1 đến 2 nội dung chính.</a:t>
            </a:r>
          </a:p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vi-VN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Thảo luận nhóm và thống nhất điền thông tin vào </a:t>
            </a:r>
            <a:r>
              <a:rPr lang="en-US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A3 để hoàn thành sơ đồ.</a:t>
            </a:r>
          </a:p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en-US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Phân công viết, vẽ, tô màu.</a:t>
            </a:r>
          </a:p>
          <a:p>
            <a:pPr indent="180340" algn="just">
              <a:lnSpc>
                <a:spcPct val="120000"/>
              </a:lnSpc>
              <a:spcAft>
                <a:spcPts val="600"/>
              </a:spcAft>
            </a:pPr>
            <a:r>
              <a:rPr lang="en-US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Đảm bảo 100% thành viên đọc toàn bộ thông tin và hiểu được nội dung cơ bản.</a:t>
            </a:r>
          </a:p>
        </p:txBody>
      </p:sp>
      <p:sp>
        <p:nvSpPr>
          <p:cNvPr id="7" name="Google Shape;5794;p39">
            <a:extLst>
              <a:ext uri="{FF2B5EF4-FFF2-40B4-BE49-F238E27FC236}">
                <a16:creationId xmlns:a16="http://schemas.microsoft.com/office/drawing/2014/main" id="{59FDB68E-036A-25A8-5359-8ED2761C26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065" y="549492"/>
            <a:ext cx="977892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II. ĐIỀU KIỆN TỰ NHIÊN VÀ TÀI NGUYÊN THIÊN NHIÊN</a:t>
            </a:r>
            <a:endParaRPr sz="28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5596805-2C19-DAAB-1004-2594DBFEE697}"/>
              </a:ext>
            </a:extLst>
          </p:cNvPr>
          <p:cNvSpPr txBox="1"/>
          <p:nvPr/>
        </p:nvSpPr>
        <p:spPr>
          <a:xfrm>
            <a:off x="188961" y="1051934"/>
            <a:ext cx="2554244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Quan sát bản đồ, thông tin SGK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82977BA-E59E-C220-2585-8E5EA174C4C8}"/>
              </a:ext>
            </a:extLst>
          </p:cNvPr>
          <p:cNvSpPr txBox="1"/>
          <p:nvPr/>
        </p:nvSpPr>
        <p:spPr>
          <a:xfrm>
            <a:off x="3683828" y="1051934"/>
            <a:ext cx="2554244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Hoàn thành sơ đồ trong 15 phút, A3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4D671CB-7148-27EF-5175-DF812EC7E37C}"/>
              </a:ext>
            </a:extLst>
          </p:cNvPr>
          <p:cNvSpPr txBox="1"/>
          <p:nvPr/>
        </p:nvSpPr>
        <p:spPr>
          <a:xfrm>
            <a:off x="7261939" y="1051934"/>
            <a:ext cx="157134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Chia sẻ trước lớp</a:t>
            </a:r>
            <a:endParaRPr lang="en-US" sz="2400"/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ACDC519E-93AA-AC1B-038A-5D4214B1B1FC}"/>
              </a:ext>
            </a:extLst>
          </p:cNvPr>
          <p:cNvSpPr/>
          <p:nvPr/>
        </p:nvSpPr>
        <p:spPr>
          <a:xfrm>
            <a:off x="3018412" y="1090422"/>
            <a:ext cx="514905" cy="5800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Phải 16">
            <a:extLst>
              <a:ext uri="{FF2B5EF4-FFF2-40B4-BE49-F238E27FC236}">
                <a16:creationId xmlns:a16="http://schemas.microsoft.com/office/drawing/2014/main" id="{A668C1B7-3E26-1280-B695-41DBB36A0722}"/>
              </a:ext>
            </a:extLst>
          </p:cNvPr>
          <p:cNvSpPr/>
          <p:nvPr/>
        </p:nvSpPr>
        <p:spPr>
          <a:xfrm>
            <a:off x="6492553" y="1090422"/>
            <a:ext cx="514905" cy="5800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9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, bản đồ, tập bản đồ, ảnh chụp màn hình&#10;&#10;Mô tả được tạo tự động">
            <a:extLst>
              <a:ext uri="{FF2B5EF4-FFF2-40B4-BE49-F238E27FC236}">
                <a16:creationId xmlns:a16="http://schemas.microsoft.com/office/drawing/2014/main" id="{BD113C6C-C535-2A5E-6379-EBBDD541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076" y="2198124"/>
            <a:ext cx="3373516" cy="246516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AFF61E5-E964-AFE1-D516-B5ABA40E3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4673"/>
            <a:ext cx="5655076" cy="2498614"/>
          </a:xfrm>
          <a:prstGeom prst="rect">
            <a:avLst/>
          </a:prstGeom>
        </p:spPr>
      </p:pic>
      <p:sp>
        <p:nvSpPr>
          <p:cNvPr id="11" name="Google Shape;5794;p39">
            <a:extLst>
              <a:ext uri="{FF2B5EF4-FFF2-40B4-BE49-F238E27FC236}">
                <a16:creationId xmlns:a16="http://schemas.microsoft.com/office/drawing/2014/main" id="{B559BC2B-82A8-956C-637A-AC6AE0CAF9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065" y="549492"/>
            <a:ext cx="977892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2. ĐIỀU KIỆN TỰ NHIÊN VÀ TÀI NGUYÊN THIÊN NHIÊN</a:t>
            </a:r>
            <a:endParaRPr sz="28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F6629F5-9648-640F-BE5C-759A248949AA}"/>
              </a:ext>
            </a:extLst>
          </p:cNvPr>
          <p:cNvSpPr txBox="1"/>
          <p:nvPr/>
        </p:nvSpPr>
        <p:spPr>
          <a:xfrm>
            <a:off x="188961" y="1051934"/>
            <a:ext cx="2554244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Chuyền chéo sản phẩm 2 nhóm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57F7A4F-E554-0475-4D8C-A3CF43004842}"/>
              </a:ext>
            </a:extLst>
          </p:cNvPr>
          <p:cNvSpPr txBox="1"/>
          <p:nvPr/>
        </p:nvSpPr>
        <p:spPr>
          <a:xfrm>
            <a:off x="3683828" y="1051934"/>
            <a:ext cx="2554244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Bổ sung, chấm điểm nhóm bạn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6824B97-04C9-91F6-EC7D-31E9686D3C82}"/>
              </a:ext>
            </a:extLst>
          </p:cNvPr>
          <p:cNvSpPr txBox="1"/>
          <p:nvPr/>
        </p:nvSpPr>
        <p:spPr>
          <a:xfrm>
            <a:off x="7261939" y="1051934"/>
            <a:ext cx="1571347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#9Slide03 SFU Futura_07" panose="00000900000000000000" pitchFamily="2" charset="0"/>
              </a:rPr>
              <a:t>Chia sẻ trước lớp</a:t>
            </a:r>
            <a:endParaRPr lang="en-US" sz="240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F4ABAAD2-54D0-6BEF-F2C7-AC768C1BFA7C}"/>
              </a:ext>
            </a:extLst>
          </p:cNvPr>
          <p:cNvSpPr/>
          <p:nvPr/>
        </p:nvSpPr>
        <p:spPr>
          <a:xfrm>
            <a:off x="3018412" y="1090422"/>
            <a:ext cx="514905" cy="5800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ED14C115-97C7-85C0-15B2-13BAFA6248F4}"/>
              </a:ext>
            </a:extLst>
          </p:cNvPr>
          <p:cNvSpPr/>
          <p:nvPr/>
        </p:nvSpPr>
        <p:spPr>
          <a:xfrm>
            <a:off x="6492553" y="1090422"/>
            <a:ext cx="514905" cy="58001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2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94;p39">
            <a:extLst>
              <a:ext uri="{FF2B5EF4-FFF2-40B4-BE49-F238E27FC236}">
                <a16:creationId xmlns:a16="http://schemas.microsoft.com/office/drawing/2014/main" id="{C0537DD7-44B4-7503-423A-11038E16C3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4065" y="549492"/>
            <a:ext cx="9778925" cy="44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  <a:latin typeface="#9Slide07 IcielBC Cubano Normal" panose="00000500000000000000" pitchFamily="2" charset="0"/>
              </a:rPr>
              <a:t>Ii. ĐIỀU KIỆN TỰ NHIÊN VÀ TÀI NGUYÊN THIÊN NHIÊN</a:t>
            </a:r>
            <a:endParaRPr sz="2800">
              <a:solidFill>
                <a:srgbClr val="0000FF"/>
              </a:solidFill>
              <a:latin typeface="#9Slide07 IcielBC Cubano Normal" panose="00000500000000000000" pitchFamily="2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F947A1D-7EBC-8EA7-10E4-58ECFA3FD324}"/>
              </a:ext>
            </a:extLst>
          </p:cNvPr>
          <p:cNvSpPr txBox="1"/>
          <p:nvPr/>
        </p:nvSpPr>
        <p:spPr>
          <a:xfrm>
            <a:off x="5630291" y="910411"/>
            <a:ext cx="3349643" cy="116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latin typeface="#9Slide03 SFU Futura_07" panose="00000900000000000000" pitchFamily="2" charset="0"/>
                <a:ea typeface="Times New Roman" panose="02020603050405020304" pitchFamily="18" charset="0"/>
              </a:rPr>
              <a:t>Địa hình và đất: </a:t>
            </a:r>
            <a:r>
              <a:rPr lang="en-US" sz="2000">
                <a:effectLst/>
                <a:latin typeface="#9Slide03 SFU Futura_07" panose="00000900000000000000" pitchFamily="2" charset="0"/>
                <a:ea typeface="Times New Roman" panose="02020603050405020304" pitchFamily="18" charset="0"/>
              </a:rPr>
              <a:t>Cao nguyên phía bắc và trung tâm &gt;&gt; Chăn nuôi gia súc</a:t>
            </a:r>
            <a:endParaRPr lang="en-US" sz="2000">
              <a:latin typeface="#9Slide03 SFU Futura_07" panose="00000900000000000000" pitchFamily="2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561D806-7D5B-02F3-88B4-019D2B0EB4D3}"/>
              </a:ext>
            </a:extLst>
          </p:cNvPr>
          <p:cNvSpPr txBox="1"/>
          <p:nvPr/>
        </p:nvSpPr>
        <p:spPr>
          <a:xfrm>
            <a:off x="6302170" y="2264911"/>
            <a:ext cx="2312461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latin typeface="#9Slide03 SFU Futura_07" panose="00000900000000000000" pitchFamily="2" charset="0"/>
                <a:ea typeface="Times New Roman" panose="02020603050405020304" pitchFamily="18" charset="0"/>
              </a:rPr>
              <a:t>Núi phía nam và đông, giáp biển</a:t>
            </a:r>
            <a:endParaRPr lang="en-US" sz="2000">
              <a:solidFill>
                <a:srgbClr val="C00000"/>
              </a:solidFill>
              <a:latin typeface="#9Slide03 SFU Futura_07" panose="000009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DE2A0F0-0B5A-BD84-EA9C-6B71D5E611F5}"/>
              </a:ext>
            </a:extLst>
          </p:cNvPr>
          <p:cNvSpPr txBox="1"/>
          <p:nvPr/>
        </p:nvSpPr>
        <p:spPr>
          <a:xfrm>
            <a:off x="5834486" y="3393696"/>
            <a:ext cx="2403350" cy="1163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tx1"/>
                </a:solidFill>
                <a:latin typeface="#9Slide03 SFU Futura_07" panose="00000900000000000000" pitchFamily="2" charset="0"/>
              </a:rPr>
              <a:t>Đồng bằng nhỏ phía nam và đông &gt;&gt; cư trú, NN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1C49BBD-8CE6-0F32-EBBA-39A8E5C5A433}"/>
              </a:ext>
            </a:extLst>
          </p:cNvPr>
          <p:cNvSpPr txBox="1"/>
          <p:nvPr/>
        </p:nvSpPr>
        <p:spPr>
          <a:xfrm>
            <a:off x="5083" y="2187460"/>
            <a:ext cx="2542141" cy="2271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>
                <a:latin typeface="#9Slide03 SFU Futura_07" panose="00000900000000000000" pitchFamily="2" charset="0"/>
              </a:rPr>
              <a:t>Đất nâu đỏ, ít màu mỡ &gt;&gt; Chăn nuôi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000">
                <a:latin typeface="#9Slide03 SFU Futura_07" panose="00000900000000000000" pitchFamily="2" charset="0"/>
              </a:rPr>
              <a:t>Đât đỏ feralit &gt;&gt; Cây công nghiệp, cây ăn quả</a:t>
            </a:r>
          </a:p>
        </p:txBody>
      </p:sp>
      <p:cxnSp>
        <p:nvCxnSpPr>
          <p:cNvPr id="11" name="Đường kết nối: Mũi tên Gấp khúc 10">
            <a:extLst>
              <a:ext uri="{FF2B5EF4-FFF2-40B4-BE49-F238E27FC236}">
                <a16:creationId xmlns:a16="http://schemas.microsoft.com/office/drawing/2014/main" id="{6E688142-EAEC-F30E-684E-A79E8C953685}"/>
              </a:ext>
            </a:extLst>
          </p:cNvPr>
          <p:cNvCxnSpPr/>
          <p:nvPr/>
        </p:nvCxnSpPr>
        <p:spPr>
          <a:xfrm rot="5400000" flipH="1" flipV="1">
            <a:off x="4675303" y="1668359"/>
            <a:ext cx="916417" cy="457203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: Mũi tên Gấp khúc 11">
            <a:extLst>
              <a:ext uri="{FF2B5EF4-FFF2-40B4-BE49-F238E27FC236}">
                <a16:creationId xmlns:a16="http://schemas.microsoft.com/office/drawing/2014/main" id="{4C4B4BC4-56A9-6C5A-741F-39495124EE71}"/>
              </a:ext>
            </a:extLst>
          </p:cNvPr>
          <p:cNvCxnSpPr>
            <a:cxnSpLocks/>
          </p:cNvCxnSpPr>
          <p:nvPr/>
        </p:nvCxnSpPr>
        <p:spPr>
          <a:xfrm flipV="1">
            <a:off x="5053527" y="2756320"/>
            <a:ext cx="1162975" cy="225381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: Mũi tên Gấp khúc 12">
            <a:extLst>
              <a:ext uri="{FF2B5EF4-FFF2-40B4-BE49-F238E27FC236}">
                <a16:creationId xmlns:a16="http://schemas.microsoft.com/office/drawing/2014/main" id="{0D00B354-D6F6-8191-32F3-9C5C2018A503}"/>
              </a:ext>
            </a:extLst>
          </p:cNvPr>
          <p:cNvCxnSpPr>
            <a:cxnSpLocks/>
          </p:cNvCxnSpPr>
          <p:nvPr/>
        </p:nvCxnSpPr>
        <p:spPr>
          <a:xfrm>
            <a:off x="4651899" y="3114669"/>
            <a:ext cx="1127465" cy="793698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: Mũi tên Gấp khúc 13">
            <a:extLst>
              <a:ext uri="{FF2B5EF4-FFF2-40B4-BE49-F238E27FC236}">
                <a16:creationId xmlns:a16="http://schemas.microsoft.com/office/drawing/2014/main" id="{2A7C216C-7FC6-8D99-C4B6-14D1863F9D18}"/>
              </a:ext>
            </a:extLst>
          </p:cNvPr>
          <p:cNvCxnSpPr/>
          <p:nvPr/>
        </p:nvCxnSpPr>
        <p:spPr>
          <a:xfrm rot="10800000" flipV="1">
            <a:off x="2908869" y="3114669"/>
            <a:ext cx="943344" cy="648070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: Mũi tên Gấp khúc 14">
            <a:extLst>
              <a:ext uri="{FF2B5EF4-FFF2-40B4-BE49-F238E27FC236}">
                <a16:creationId xmlns:a16="http://schemas.microsoft.com/office/drawing/2014/main" id="{C71EEB4B-E3F2-A829-311A-4CC4664E8380}"/>
              </a:ext>
            </a:extLst>
          </p:cNvPr>
          <p:cNvCxnSpPr/>
          <p:nvPr/>
        </p:nvCxnSpPr>
        <p:spPr>
          <a:xfrm rot="10800000">
            <a:off x="3189163" y="1404402"/>
            <a:ext cx="1083076" cy="717731"/>
          </a:xfrm>
          <a:prstGeom prst="bentConnector3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9B81BC4-6A48-49CD-2C0A-A52AC60DEAF8}"/>
              </a:ext>
            </a:extLst>
          </p:cNvPr>
          <p:cNvSpPr txBox="1"/>
          <p:nvPr/>
        </p:nvSpPr>
        <p:spPr>
          <a:xfrm>
            <a:off x="173760" y="1025800"/>
            <a:ext cx="2858610" cy="79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rgbClr val="C00000"/>
                </a:solidFill>
                <a:latin typeface="#9Slide03 SFU Futura_07" panose="00000900000000000000" pitchFamily="2" charset="0"/>
              </a:rPr>
              <a:t>Địa hình chia cắt, khó khăn giao thông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D902A04-91F8-2B7A-E270-814A19CCA627}"/>
              </a:ext>
            </a:extLst>
          </p:cNvPr>
          <p:cNvSpPr txBox="1"/>
          <p:nvPr/>
        </p:nvSpPr>
        <p:spPr>
          <a:xfrm>
            <a:off x="2771682" y="4117700"/>
            <a:ext cx="2858610" cy="49154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>
                <a:solidFill>
                  <a:schemeClr val="bg1"/>
                </a:solidFill>
                <a:latin typeface="#9Slide03 SFU Futura_07" panose="00000900000000000000" pitchFamily="2" charset="0"/>
              </a:rPr>
              <a:t>1. Địa hình và đất</a:t>
            </a:r>
          </a:p>
        </p:txBody>
      </p:sp>
      <p:pic>
        <p:nvPicPr>
          <p:cNvPr id="5124" name="Picture 4" descr="Soil Special Flat icon">
            <a:extLst>
              <a:ext uri="{FF2B5EF4-FFF2-40B4-BE49-F238E27FC236}">
                <a16:creationId xmlns:a16="http://schemas.microsoft.com/office/drawing/2014/main" id="{7DA652D6-0F88-30DF-700D-FD579499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19" y="4064359"/>
            <a:ext cx="544886" cy="5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untain Trail Icons - Free SVG &amp; PNG Mountain Trail Images - Noun Project">
            <a:extLst>
              <a:ext uri="{FF2B5EF4-FFF2-40B4-BE49-F238E27FC236}">
                <a16:creationId xmlns:a16="http://schemas.microsoft.com/office/drawing/2014/main" id="{3F1EFF4C-BAA0-1E53-F8CB-7F738E83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67" y="1330039"/>
            <a:ext cx="619590" cy="6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41,250 Sheep Icons - Free in SVG, PNG, ICO - IconScout">
            <a:extLst>
              <a:ext uri="{FF2B5EF4-FFF2-40B4-BE49-F238E27FC236}">
                <a16:creationId xmlns:a16="http://schemas.microsoft.com/office/drawing/2014/main" id="{0BF6DF73-CB24-78C0-B757-BCECC25A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680" y="1639834"/>
            <a:ext cx="599916" cy="5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Ocean - Free nature icons">
            <a:extLst>
              <a:ext uri="{FF2B5EF4-FFF2-40B4-BE49-F238E27FC236}">
                <a16:creationId xmlns:a16="http://schemas.microsoft.com/office/drawing/2014/main" id="{57C3717A-D48D-2EBB-B1DE-1391CF76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85" y="2775218"/>
            <a:ext cx="618478" cy="6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eople - Free people icons">
            <a:extLst>
              <a:ext uri="{FF2B5EF4-FFF2-40B4-BE49-F238E27FC236}">
                <a16:creationId xmlns:a16="http://schemas.microsoft.com/office/drawing/2014/main" id="{FD96BC8D-6A1C-5AD5-A3C6-618F8A44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17" y="3904003"/>
            <a:ext cx="747214" cy="74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ountain vector - for free download">
            <a:extLst>
              <a:ext uri="{FF2B5EF4-FFF2-40B4-BE49-F238E27FC236}">
                <a16:creationId xmlns:a16="http://schemas.microsoft.com/office/drawing/2014/main" id="{A1FA434A-D2FE-4DEC-1AF5-3CF5347B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92" y="123825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599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D30C9D-C561-A01E-605B-E4E88434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2">
            <a:extLst>
              <a:ext uri="{FF2B5EF4-FFF2-40B4-BE49-F238E27FC236}">
                <a16:creationId xmlns:a16="http://schemas.microsoft.com/office/drawing/2014/main" id="{1580FCFC-8F65-D060-D838-C332B48F48E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865C466E-EE15-D092-65FA-B85C6D60C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The Drakensberg mountains: the world's greatest hike">
            <a:extLst>
              <a:ext uri="{FF2B5EF4-FFF2-40B4-BE49-F238E27FC236}">
                <a16:creationId xmlns:a16="http://schemas.microsoft.com/office/drawing/2014/main" id="{021C8659-0AF2-CF55-65D4-D8BF538DD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9D03C21-2D51-BDD8-C9CA-EC606A27813E}"/>
              </a:ext>
            </a:extLst>
          </p:cNvPr>
          <p:cNvSpPr/>
          <p:nvPr/>
        </p:nvSpPr>
        <p:spPr>
          <a:xfrm>
            <a:off x="-751148" y="4614955"/>
            <a:ext cx="4976919" cy="5237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#9Slide03 SFU Futura_07" panose="00000900000000000000" pitchFamily="2" charset="0"/>
              </a:rPr>
              <a:t>Dãy núi Đê-réc-ken-béc</a:t>
            </a:r>
          </a:p>
        </p:txBody>
      </p:sp>
    </p:spTree>
    <p:extLst>
      <p:ext uri="{BB962C8B-B14F-4D97-AF65-F5344CB8AC3E}">
        <p14:creationId xmlns:p14="http://schemas.microsoft.com/office/powerpoint/2010/main" val="5447727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Geography of Africa by Slidesgo">
  <a:themeElements>
    <a:clrScheme name="Simple Light">
      <a:dk1>
        <a:srgbClr val="281918"/>
      </a:dk1>
      <a:lt1>
        <a:srgbClr val="FFF7EB"/>
      </a:lt1>
      <a:dk2>
        <a:srgbClr val="CAE6FF"/>
      </a:dk2>
      <a:lt2>
        <a:srgbClr val="B7CB60"/>
      </a:lt2>
      <a:accent1>
        <a:srgbClr val="8F9760"/>
      </a:accent1>
      <a:accent2>
        <a:srgbClr val="B1372E"/>
      </a:accent2>
      <a:accent3>
        <a:srgbClr val="E8A228"/>
      </a:accent3>
      <a:accent4>
        <a:srgbClr val="ECD379"/>
      </a:accent4>
      <a:accent5>
        <a:srgbClr val="D97F5E"/>
      </a:accent5>
      <a:accent6>
        <a:srgbClr val="914A3D"/>
      </a:accent6>
      <a:hlink>
        <a:srgbClr val="2819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912</Words>
  <Application>Microsoft Office PowerPoint</Application>
  <PresentationFormat>Trình chiếu Trên màn hình (16:9)</PresentationFormat>
  <Paragraphs>145</Paragraphs>
  <Slides>22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34" baseType="lpstr">
      <vt:lpstr>#9Slide07 IcielStormtrooper</vt:lpstr>
      <vt:lpstr>#9Slide03 SFU Futura_07</vt:lpstr>
      <vt:lpstr>#9Slide03 SFU Helvetica NarrowB</vt:lpstr>
      <vt:lpstr>#9Slide07 SVNZero</vt:lpstr>
      <vt:lpstr>Wingdings</vt:lpstr>
      <vt:lpstr>#9Slide07 IcielBC Cubano Normal</vt:lpstr>
      <vt:lpstr>#9Slide03 Saira SemiCondensed B</vt:lpstr>
      <vt:lpstr>Catamaran</vt:lpstr>
      <vt:lpstr>Wendy One</vt:lpstr>
      <vt:lpstr>Tahoma</vt:lpstr>
      <vt:lpstr>Arial</vt:lpstr>
      <vt:lpstr>Geography of Africa by Slidesgo</vt:lpstr>
      <vt:lpstr>NỘI DUNG BÀI HỌC</vt:lpstr>
      <vt:lpstr>VỊ TRÍ ĐỊA LÍ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Africa</dc:title>
  <dc:creator>NGUYEN CHI TUAN</dc:creator>
  <cp:lastModifiedBy>Tuyến Võ</cp:lastModifiedBy>
  <cp:revision>28</cp:revision>
  <dcterms:modified xsi:type="dcterms:W3CDTF">2024-12-15T13:07:43Z</dcterms:modified>
</cp:coreProperties>
</file>